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harts/chart1.xml" ContentType="application/vnd.openxmlformats-officedocument.drawingml.chart+xml"/>
  <Override PartName="/ppt/notesSlides/notesSlide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charts/chart2.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charts/chart3.xml" ContentType="application/vnd.openxmlformats-officedocument.drawingml.chart+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charts/chart4.xml" ContentType="application/vnd.openxmlformats-officedocument.drawingml.chart+xml"/>
  <Override PartName="/ppt/tags/tag95.xml" ContentType="application/vnd.openxmlformats-officedocument.presentationml.tags+xml"/>
  <Override PartName="/ppt/tags/tag96.xml" ContentType="application/vnd.openxmlformats-officedocument.presentationml.tags+xml"/>
  <Override PartName="/ppt/charts/chart5.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45"/>
  </p:notesMasterIdLst>
  <p:handoutMasterIdLst>
    <p:handoutMasterId r:id="rId46"/>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299" r:id="rId16"/>
    <p:sldId id="294" r:id="rId17"/>
    <p:sldId id="300" r:id="rId18"/>
    <p:sldId id="301" r:id="rId19"/>
    <p:sldId id="302" r:id="rId20"/>
    <p:sldId id="260" r:id="rId21"/>
    <p:sldId id="262" r:id="rId22"/>
    <p:sldId id="263" r:id="rId23"/>
    <p:sldId id="264" r:id="rId24"/>
    <p:sldId id="266" r:id="rId25"/>
    <p:sldId id="267" r:id="rId26"/>
    <p:sldId id="268" r:id="rId27"/>
    <p:sldId id="269" r:id="rId28"/>
    <p:sldId id="270" r:id="rId29"/>
    <p:sldId id="271" r:id="rId30"/>
    <p:sldId id="272" r:id="rId31"/>
    <p:sldId id="273" r:id="rId32"/>
    <p:sldId id="259" r:id="rId33"/>
    <p:sldId id="275" r:id="rId34"/>
    <p:sldId id="290" r:id="rId35"/>
    <p:sldId id="276" r:id="rId36"/>
    <p:sldId id="274" r:id="rId37"/>
    <p:sldId id="278" r:id="rId38"/>
    <p:sldId id="279" r:id="rId39"/>
    <p:sldId id="280" r:id="rId40"/>
    <p:sldId id="288" r:id="rId41"/>
    <p:sldId id="289" r:id="rId42"/>
    <p:sldId id="258" r:id="rId43"/>
    <p:sldId id="29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6" autoAdjust="0"/>
    <p:restoredTop sz="94607" autoAdjust="0"/>
  </p:normalViewPr>
  <p:slideViewPr>
    <p:cSldViewPr snapToGrid="0">
      <p:cViewPr varScale="1">
        <p:scale>
          <a:sx n="103" d="100"/>
          <a:sy n="103" d="100"/>
        </p:scale>
        <p:origin x="-96" y="-198"/>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42788352"/>
        <c:axId val="35331392"/>
      </c:barChart>
      <c:catAx>
        <c:axId val="427883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5331392"/>
        <c:crosses val="autoZero"/>
        <c:auto val="1"/>
        <c:lblAlgn val="ctr"/>
        <c:lblOffset val="100"/>
        <c:noMultiLvlLbl val="0"/>
      </c:catAx>
      <c:valAx>
        <c:axId val="3533139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278835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94911744"/>
        <c:axId val="42254336"/>
      </c:areaChart>
      <c:dateAx>
        <c:axId val="194911744"/>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2254336"/>
        <c:crosses val="autoZero"/>
        <c:auto val="1"/>
        <c:lblOffset val="100"/>
        <c:baseTimeUnit val="days"/>
      </c:dateAx>
      <c:valAx>
        <c:axId val="422543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4911744"/>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26537472"/>
        <c:axId val="214127680"/>
      </c:barChart>
      <c:catAx>
        <c:axId val="2265374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127680"/>
        <c:crosses val="autoZero"/>
        <c:auto val="1"/>
        <c:lblAlgn val="ctr"/>
        <c:lblOffset val="100"/>
        <c:noMultiLvlLbl val="0"/>
      </c:catAx>
      <c:valAx>
        <c:axId val="214127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653747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layout/>
      <c:overlay val="0"/>
      <c:spPr>
        <a:noFill/>
        <a:ln>
          <a:noFill/>
        </a:ln>
        <a:effectLst/>
      </c:sp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xmlns:c16r2="http://schemas.microsoft.com/office/drawing/2015/06/char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xmlns:c16r2="http://schemas.microsoft.com/office/drawing/2015/06/char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xmlns:c16r2="http://schemas.microsoft.com/office/drawing/2015/06/char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xmlns:c16r2="http://schemas.microsoft.com/office/drawing/2015/06/char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43693568"/>
        <c:axId val="180629440"/>
      </c:lineChart>
      <c:catAx>
        <c:axId val="4369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0629440"/>
        <c:crosses val="autoZero"/>
        <c:auto val="1"/>
        <c:lblAlgn val="ctr"/>
        <c:lblOffset val="100"/>
        <c:noMultiLvlLbl val="0"/>
      </c:catAx>
      <c:valAx>
        <c:axId val="1806294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369356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21494272"/>
        <c:axId val="180631744"/>
      </c:barChart>
      <c:catAx>
        <c:axId val="22149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80631744"/>
        <c:crosses val="autoZero"/>
        <c:auto val="1"/>
        <c:lblAlgn val="ctr"/>
        <c:lblOffset val="100"/>
        <c:noMultiLvlLbl val="0"/>
      </c:catAx>
      <c:valAx>
        <c:axId val="18063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1494272"/>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21682176"/>
        <c:axId val="221405184"/>
      </c:barChart>
      <c:catAx>
        <c:axId val="221682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21405184"/>
        <c:crosses val="autoZero"/>
        <c:auto val="1"/>
        <c:lblAlgn val="ctr"/>
        <c:lblOffset val="100"/>
        <c:noMultiLvlLbl val="0"/>
      </c:catAx>
      <c:valAx>
        <c:axId val="221405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1682176"/>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2018-11-27</a:t>
            </a:fld>
            <a:endParaRPr lang="zh-CN" altLang="en-US"/>
          </a:p>
        </p:txBody>
      </p:sp>
      <p:sp>
        <p:nvSpPr>
          <p:cNvPr id="4" name="页脚占位符 3">
            <a:extLst>
              <a:ext uri="{FF2B5EF4-FFF2-40B4-BE49-F238E27FC236}">
                <a16:creationId xmlns=""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3E11CD-7E61-4104-986A-C7D1C4657FF3}" type="slidenum">
              <a:rPr lang="zh-CN" altLang="en-US" smtClean="0"/>
              <a:t>18</a:t>
            </a:fld>
            <a:endParaRPr lang="zh-CN" altLang="en-US"/>
          </a:p>
        </p:txBody>
      </p:sp>
    </p:spTree>
    <p:extLst>
      <p:ext uri="{BB962C8B-B14F-4D97-AF65-F5344CB8AC3E}">
        <p14:creationId xmlns:p14="http://schemas.microsoft.com/office/powerpoint/2010/main" val="2764334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2018-11-27</a:t>
            </a:fld>
            <a:endParaRPr lang="zh-CN" altLang="en-US"/>
          </a:p>
        </p:txBody>
      </p:sp>
      <p:sp>
        <p:nvSpPr>
          <p:cNvPr id="3" name="页脚占位符 2">
            <a:extLst>
              <a:ext uri="{FF2B5EF4-FFF2-40B4-BE49-F238E27FC236}">
                <a16:creationId xmlns=""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2018-11-27</a:t>
            </a:fld>
            <a:endParaRPr lang="zh-CN" altLang="en-US"/>
          </a:p>
        </p:txBody>
      </p:sp>
      <p:sp>
        <p:nvSpPr>
          <p:cNvPr id="3" name="页脚占位符 2">
            <a:extLst>
              <a:ext uri="{FF2B5EF4-FFF2-40B4-BE49-F238E27FC236}">
                <a16:creationId xmlns=""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节标题">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6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0A598E-1133-4548-9FE0-915161A3608D}"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9BEFEC-ADBD-4CB6-92E8-EF20253A434B}" type="slidenum">
              <a:rPr lang="zh-CN" altLang="en-US" smtClean="0"/>
              <a:t>‹#›</a:t>
            </a:fld>
            <a:endParaRPr lang="zh-CN" altLang="en-US"/>
          </a:p>
        </p:txBody>
      </p:sp>
    </p:spTree>
    <p:extLst>
      <p:ext uri="{BB962C8B-B14F-4D97-AF65-F5344CB8AC3E}">
        <p14:creationId xmlns:p14="http://schemas.microsoft.com/office/powerpoint/2010/main" val="17625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2018-11-27</a:t>
            </a:fld>
            <a:endParaRPr lang="zh-CN" altLang="en-US"/>
          </a:p>
        </p:txBody>
      </p:sp>
      <p:sp>
        <p:nvSpPr>
          <p:cNvPr id="5" name="页脚占位符 4">
            <a:extLst>
              <a:ext uri="{FF2B5EF4-FFF2-40B4-BE49-F238E27FC236}">
                <a16:creationId xmlns=""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 id="2147483711" r:id="rId7"/>
    <p:sldLayoutId id="2147483712" r:id="rId8"/>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40.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xml"/><Relationship Id="rId11" Type="http://schemas.openxmlformats.org/officeDocument/2006/relationships/image" Target="../media/image65.png"/><Relationship Id="rId5" Type="http://schemas.openxmlformats.org/officeDocument/2006/relationships/tags" Target="../tags/tag42.xml"/><Relationship Id="rId10" Type="http://schemas.openxmlformats.org/officeDocument/2006/relationships/image" Target="../media/image64.png"/><Relationship Id="rId4" Type="http://schemas.openxmlformats.org/officeDocument/2006/relationships/tags" Target="../tags/tag41.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chart" Target="../charts/chart1.xml"/><Relationship Id="rId4" Type="http://schemas.openxmlformats.org/officeDocument/2006/relationships/image" Target="../media/image7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7" Type="http://schemas.microsoft.com/office/2007/relationships/hdphoto" Target="../media/hdphoto4.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4.png"/><Relationship Id="rId5" Type="http://schemas.microsoft.com/office/2007/relationships/hdphoto" Target="../media/hdphoto3.wdp"/><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75.jp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1.xml"/><Relationship Id="rId1" Type="http://schemas.openxmlformats.org/officeDocument/2006/relationships/tags" Target="../tags/tag5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75.jpg"/></Relationships>
</file>

<file path=ppt/slides/_rels/slide23.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slideLayout" Target="../slideLayouts/slideLayout5.xml"/><Relationship Id="rId1" Type="http://schemas.openxmlformats.org/officeDocument/2006/relationships/tags" Target="../tags/tag54.xml"/><Relationship Id="rId6" Type="http://schemas.microsoft.com/office/2007/relationships/hdphoto" Target="../media/hdphoto5.wdp"/><Relationship Id="rId5" Type="http://schemas.openxmlformats.org/officeDocument/2006/relationships/image" Target="../media/image77.png"/><Relationship Id="rId4" Type="http://schemas.openxmlformats.org/officeDocument/2006/relationships/image" Target="../media/image76.emf"/></Relationships>
</file>

<file path=ppt/slides/_rels/slide24.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78.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58.png"/><Relationship Id="rId5" Type="http://schemas.openxmlformats.org/officeDocument/2006/relationships/image" Target="../media/image75.jpg"/><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75.jpg"/><Relationship Id="rId4"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image" Target="../media/image71.jpg"/></Relationships>
</file>

<file path=ppt/slides/_rels/slide2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5.xml"/><Relationship Id="rId5" Type="http://schemas.openxmlformats.org/officeDocument/2006/relationships/tags" Target="../tags/tag67.xml"/><Relationship Id="rId4" Type="http://schemas.openxmlformats.org/officeDocument/2006/relationships/tags" Target="../tags/tag66.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29.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tags" Target="../tags/tag69.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9"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0.xml"/></Relationships>
</file>

<file path=ppt/slides/_rels/slide32.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tags" Target="../tags/tag83.xml"/><Relationship Id="rId7"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9" Type="http://schemas.openxmlformats.org/officeDocument/2006/relationships/chart" Target="../charts/char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chart" Target="../charts/chart3.xml"/><Relationship Id="rId4" Type="http://schemas.openxmlformats.org/officeDocument/2006/relationships/image" Target="../media/image71.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2.xml"/><Relationship Id="rId1" Type="http://schemas.openxmlformats.org/officeDocument/2006/relationships/tags" Target="../tags/tag9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4.xml"/><Relationship Id="rId1" Type="http://schemas.openxmlformats.org/officeDocument/2006/relationships/tags" Target="../tags/tag93.xml"/><Relationship Id="rId4" Type="http://schemas.openxmlformats.org/officeDocument/2006/relationships/chart" Target="../charts/chart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chart" Target="../charts/char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8" Type="http://schemas.openxmlformats.org/officeDocument/2006/relationships/tags" Target="../tags/tag106.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80.png"/><Relationship Id="rId5" Type="http://schemas.openxmlformats.org/officeDocument/2006/relationships/tags" Target="../tags/tag103.xml"/><Relationship Id="rId10" Type="http://schemas.openxmlformats.org/officeDocument/2006/relationships/slideLayout" Target="../slideLayouts/slideLayout5.xml"/><Relationship Id="rId4" Type="http://schemas.openxmlformats.org/officeDocument/2006/relationships/tags" Target="../tags/tag102.xml"/><Relationship Id="rId9" Type="http://schemas.openxmlformats.org/officeDocument/2006/relationships/tags" Target="../tags/tag10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9"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 xmlns:a16="http://schemas.microsoft.com/office/drawing/2014/main"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 xmlns:a16="http://schemas.microsoft.com/office/drawing/2014/main"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 xmlns:a16="http://schemas.microsoft.com/office/drawing/2014/main"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 xmlns:a16="http://schemas.microsoft.com/office/drawing/2014/main"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 xmlns:a16="http://schemas.microsoft.com/office/drawing/2014/main"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 xmlns:a16="http://schemas.microsoft.com/office/drawing/2014/main"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 xmlns:a16="http://schemas.microsoft.com/office/drawing/2014/main"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 xmlns:a16="http://schemas.microsoft.com/office/drawing/2014/main"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 xmlns:a16="http://schemas.microsoft.com/office/drawing/2014/main"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 xmlns:a16="http://schemas.microsoft.com/office/drawing/2014/main"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D:\uidq1343\Downloads\通用-用户名图标.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9109" y="4306175"/>
            <a:ext cx="1202190" cy="117286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 xmlns:a16="http://schemas.microsoft.com/office/drawing/2014/main" id="{6B03A854-22A8-456E-8CB0-BF7DC5B7EDC8}"/>
              </a:ext>
            </a:extLst>
          </p:cNvPr>
          <p:cNvSpPr/>
          <p:nvPr>
            <p:custDataLst>
              <p:tags r:id="rId2"/>
            </p:custDataLst>
          </p:nvPr>
        </p:nvSpPr>
        <p:spPr>
          <a:xfrm>
            <a:off x="413561" y="3079162"/>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 xmlns:a16="http://schemas.microsoft.com/office/drawing/2014/main" id="{6B03A854-22A8-456E-8CB0-BF7DC5B7EDC8}"/>
              </a:ext>
            </a:extLst>
          </p:cNvPr>
          <p:cNvSpPr/>
          <p:nvPr>
            <p:custDataLst>
              <p:tags r:id="rId3"/>
            </p:custDataLst>
          </p:nvPr>
        </p:nvSpPr>
        <p:spPr>
          <a:xfrm>
            <a:off x="404768" y="3795859"/>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 xmlns:a16="http://schemas.microsoft.com/office/drawing/2014/main" id="{6B03A854-22A8-456E-8CB0-BF7DC5B7EDC8}"/>
              </a:ext>
            </a:extLst>
          </p:cNvPr>
          <p:cNvSpPr/>
          <p:nvPr>
            <p:custDataLst>
              <p:tags r:id="rId4"/>
            </p:custDataLst>
          </p:nvPr>
        </p:nvSpPr>
        <p:spPr>
          <a:xfrm>
            <a:off x="392466" y="4577021"/>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 xmlns:a16="http://schemas.microsoft.com/office/drawing/2014/main" id="{6B03A854-22A8-456E-8CB0-BF7DC5B7EDC8}"/>
              </a:ext>
            </a:extLst>
          </p:cNvPr>
          <p:cNvSpPr/>
          <p:nvPr>
            <p:custDataLst>
              <p:tags r:id="rId5"/>
            </p:custDataLst>
          </p:nvPr>
        </p:nvSpPr>
        <p:spPr>
          <a:xfrm>
            <a:off x="379282" y="5273062"/>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1045"/>
                                        </p:tgtEl>
                                        <p:attrNameLst>
                                          <p:attrName>style.visibility</p:attrName>
                                        </p:attrNameLst>
                                      </p:cBhvr>
                                      <p:to>
                                        <p:strVal val="visible"/>
                                      </p:to>
                                    </p:set>
                                    <p:animEffect transition="in" filter="wedge">
                                      <p:cBhvr>
                                        <p:cTn id="41" dur="500"/>
                                        <p:tgtEl>
                                          <p:spTgt spid="1045"/>
                                        </p:tgtEl>
                                      </p:cBhvr>
                                    </p:animEffect>
                                  </p:childTnLst>
                                </p:cTn>
                              </p:par>
                            </p:childTnLst>
                          </p:cTn>
                        </p:par>
                        <p:par>
                          <p:cTn id="42" fill="hold">
                            <p:stCondLst>
                              <p:cond delay="500"/>
                            </p:stCondLst>
                            <p:childTnLst>
                              <p:par>
                                <p:cTn id="43" presetID="49" presetClass="entr" presetSubtype="0" decel="100000" fill="hold" nodeType="afterEffect">
                                  <p:stCondLst>
                                    <p:cond delay="0"/>
                                  </p:stCondLst>
                                  <p:childTnLst>
                                    <p:set>
                                      <p:cBhvr>
                                        <p:cTn id="44" dur="1" fill="hold">
                                          <p:stCondLst>
                                            <p:cond delay="0"/>
                                          </p:stCondLst>
                                        </p:cTn>
                                        <p:tgtEl>
                                          <p:spTgt spid="1031"/>
                                        </p:tgtEl>
                                        <p:attrNameLst>
                                          <p:attrName>style.visibility</p:attrName>
                                        </p:attrNameLst>
                                      </p:cBhvr>
                                      <p:to>
                                        <p:strVal val="visible"/>
                                      </p:to>
                                    </p:set>
                                    <p:anim calcmode="lin" valueType="num">
                                      <p:cBhvr>
                                        <p:cTn id="45" dur="500" fill="hold"/>
                                        <p:tgtEl>
                                          <p:spTgt spid="1031"/>
                                        </p:tgtEl>
                                        <p:attrNameLst>
                                          <p:attrName>ppt_w</p:attrName>
                                        </p:attrNameLst>
                                      </p:cBhvr>
                                      <p:tavLst>
                                        <p:tav tm="0">
                                          <p:val>
                                            <p:fltVal val="0"/>
                                          </p:val>
                                        </p:tav>
                                        <p:tav tm="100000">
                                          <p:val>
                                            <p:strVal val="#ppt_w"/>
                                          </p:val>
                                        </p:tav>
                                      </p:tavLst>
                                    </p:anim>
                                    <p:anim calcmode="lin" valueType="num">
                                      <p:cBhvr>
                                        <p:cTn id="46" dur="500" fill="hold"/>
                                        <p:tgtEl>
                                          <p:spTgt spid="1031"/>
                                        </p:tgtEl>
                                        <p:attrNameLst>
                                          <p:attrName>ppt_h</p:attrName>
                                        </p:attrNameLst>
                                      </p:cBhvr>
                                      <p:tavLst>
                                        <p:tav tm="0">
                                          <p:val>
                                            <p:fltVal val="0"/>
                                          </p:val>
                                        </p:tav>
                                        <p:tav tm="100000">
                                          <p:val>
                                            <p:strVal val="#ppt_h"/>
                                          </p:val>
                                        </p:tav>
                                      </p:tavLst>
                                    </p:anim>
                                    <p:anim calcmode="lin" valueType="num">
                                      <p:cBhvr>
                                        <p:cTn id="47" dur="500" fill="hold"/>
                                        <p:tgtEl>
                                          <p:spTgt spid="1031"/>
                                        </p:tgtEl>
                                        <p:attrNameLst>
                                          <p:attrName>style.rotation</p:attrName>
                                        </p:attrNameLst>
                                      </p:cBhvr>
                                      <p:tavLst>
                                        <p:tav tm="0">
                                          <p:val>
                                            <p:fltVal val="360"/>
                                          </p:val>
                                        </p:tav>
                                        <p:tav tm="100000">
                                          <p:val>
                                            <p:fltVal val="0"/>
                                          </p:val>
                                        </p:tav>
                                      </p:tavLst>
                                    </p:anim>
                                    <p:animEffect transition="in" filter="fade">
                                      <p:cBhvr>
                                        <p:cTn id="48" dur="500"/>
                                        <p:tgtEl>
                                          <p:spTgt spid="1031"/>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anim calcmode="lin" valueType="num">
                                      <p:cBhvr>
                                        <p:cTn id="52" dur="500" fill="hold"/>
                                        <p:tgtEl>
                                          <p:spTgt spid="1043"/>
                                        </p:tgtEl>
                                        <p:attrNameLst>
                                          <p:attrName>ppt_w</p:attrName>
                                        </p:attrNameLst>
                                      </p:cBhvr>
                                      <p:tavLst>
                                        <p:tav tm="0">
                                          <p:val>
                                            <p:fltVal val="0"/>
                                          </p:val>
                                        </p:tav>
                                        <p:tav tm="100000">
                                          <p:val>
                                            <p:strVal val="#ppt_w"/>
                                          </p:val>
                                        </p:tav>
                                      </p:tavLst>
                                    </p:anim>
                                    <p:anim calcmode="lin" valueType="num">
                                      <p:cBhvr>
                                        <p:cTn id="53" dur="500" fill="hold"/>
                                        <p:tgtEl>
                                          <p:spTgt spid="1043"/>
                                        </p:tgtEl>
                                        <p:attrNameLst>
                                          <p:attrName>ppt_h</p:attrName>
                                        </p:attrNameLst>
                                      </p:cBhvr>
                                      <p:tavLst>
                                        <p:tav tm="0">
                                          <p:val>
                                            <p:fltVal val="0"/>
                                          </p:val>
                                        </p:tav>
                                        <p:tav tm="100000">
                                          <p:val>
                                            <p:strVal val="#ppt_h"/>
                                          </p:val>
                                        </p:tav>
                                      </p:tavLst>
                                    </p:anim>
                                    <p:animEffect transition="in" filter="fade">
                                      <p:cBhvr>
                                        <p:cTn id="54" dur="500"/>
                                        <p:tgtEl>
                                          <p:spTgt spid="1043"/>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2000"/>
                            </p:stCondLst>
                            <p:childTnLst>
                              <p:par>
                                <p:cTn id="60" presetID="23" presetClass="entr" presetSubtype="16" fill="hold"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p:cTn id="62" dur="500" fill="hold"/>
                                        <p:tgtEl>
                                          <p:spTgt spid="84"/>
                                        </p:tgtEl>
                                        <p:attrNameLst>
                                          <p:attrName>ppt_w</p:attrName>
                                        </p:attrNameLst>
                                      </p:cBhvr>
                                      <p:tavLst>
                                        <p:tav tm="0">
                                          <p:val>
                                            <p:fltVal val="0"/>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047"/>
                                        </p:tgtEl>
                                        <p:attrNameLst>
                                          <p:attrName>style.visibility</p:attrName>
                                        </p:attrNameLst>
                                      </p:cBhvr>
                                      <p:to>
                                        <p:strVal val="visible"/>
                                      </p:to>
                                    </p:set>
                                    <p:anim calcmode="lin" valueType="num">
                                      <p:cBhvr>
                                        <p:cTn id="73" dur="500" fill="hold"/>
                                        <p:tgtEl>
                                          <p:spTgt spid="1047"/>
                                        </p:tgtEl>
                                        <p:attrNameLst>
                                          <p:attrName>ppt_w</p:attrName>
                                        </p:attrNameLst>
                                      </p:cBhvr>
                                      <p:tavLst>
                                        <p:tav tm="0">
                                          <p:val>
                                            <p:fltVal val="0"/>
                                          </p:val>
                                        </p:tav>
                                        <p:tav tm="100000">
                                          <p:val>
                                            <p:strVal val="#ppt_w"/>
                                          </p:val>
                                        </p:tav>
                                      </p:tavLst>
                                    </p:anim>
                                    <p:anim calcmode="lin" valueType="num">
                                      <p:cBhvr>
                                        <p:cTn id="74" dur="500" fill="hold"/>
                                        <p:tgtEl>
                                          <p:spTgt spid="1047"/>
                                        </p:tgtEl>
                                        <p:attrNameLst>
                                          <p:attrName>ppt_h</p:attrName>
                                        </p:attrNameLst>
                                      </p:cBhvr>
                                      <p:tavLst>
                                        <p:tav tm="0">
                                          <p:val>
                                            <p:fltVal val="0"/>
                                          </p:val>
                                        </p:tav>
                                        <p:tav tm="100000">
                                          <p:val>
                                            <p:strVal val="#ppt_h"/>
                                          </p:val>
                                        </p:tav>
                                      </p:tavLst>
                                    </p:anim>
                                    <p:animEffect transition="in" filter="fade">
                                      <p:cBhvr>
                                        <p:cTn id="75" dur="500"/>
                                        <p:tgtEl>
                                          <p:spTgt spid="1047"/>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033"/>
                                        </p:tgtEl>
                                        <p:attrNameLst>
                                          <p:attrName>style.visibility</p:attrName>
                                        </p:attrNameLst>
                                      </p:cBhvr>
                                      <p:to>
                                        <p:strVal val="visible"/>
                                      </p:to>
                                    </p:set>
                                    <p:anim calcmode="lin" valueType="num">
                                      <p:cBhvr>
                                        <p:cTn id="79" dur="500" fill="hold"/>
                                        <p:tgtEl>
                                          <p:spTgt spid="1033"/>
                                        </p:tgtEl>
                                        <p:attrNameLst>
                                          <p:attrName>ppt_w</p:attrName>
                                        </p:attrNameLst>
                                      </p:cBhvr>
                                      <p:tavLst>
                                        <p:tav tm="0">
                                          <p:val>
                                            <p:fltVal val="0"/>
                                          </p:val>
                                        </p:tav>
                                        <p:tav tm="100000">
                                          <p:val>
                                            <p:strVal val="#ppt_w"/>
                                          </p:val>
                                        </p:tav>
                                      </p:tavLst>
                                    </p:anim>
                                    <p:anim calcmode="lin" valueType="num">
                                      <p:cBhvr>
                                        <p:cTn id="80" dur="500" fill="hold"/>
                                        <p:tgtEl>
                                          <p:spTgt spid="1033"/>
                                        </p:tgtEl>
                                        <p:attrNameLst>
                                          <p:attrName>ppt_h</p:attrName>
                                        </p:attrNameLst>
                                      </p:cBhvr>
                                      <p:tavLst>
                                        <p:tav tm="0">
                                          <p:val>
                                            <p:fltVal val="0"/>
                                          </p:val>
                                        </p:tav>
                                        <p:tav tm="100000">
                                          <p:val>
                                            <p:strVal val="#ppt_h"/>
                                          </p:val>
                                        </p:tav>
                                      </p:tavLst>
                                    </p:anim>
                                    <p:animEffect transition="in" filter="fade">
                                      <p:cBhvr>
                                        <p:cTn id="81" dur="500"/>
                                        <p:tgtEl>
                                          <p:spTgt spid="10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anim calcmode="lin" valueType="num">
                                      <p:cBhvr>
                                        <p:cTn id="91" dur="500" fill="hold"/>
                                        <p:tgtEl>
                                          <p:spTgt spid="98"/>
                                        </p:tgtEl>
                                        <p:attrNameLst>
                                          <p:attrName>ppt_w</p:attrName>
                                        </p:attrNameLst>
                                      </p:cBhvr>
                                      <p:tavLst>
                                        <p:tav tm="0">
                                          <p:val>
                                            <p:fltVal val="0"/>
                                          </p:val>
                                        </p:tav>
                                        <p:tav tm="100000">
                                          <p:val>
                                            <p:strVal val="#ppt_w"/>
                                          </p:val>
                                        </p:tav>
                                      </p:tavLst>
                                    </p:anim>
                                    <p:anim calcmode="lin" valueType="num">
                                      <p:cBhvr>
                                        <p:cTn id="92" dur="500" fill="hold"/>
                                        <p:tgtEl>
                                          <p:spTgt spid="98"/>
                                        </p:tgtEl>
                                        <p:attrNameLst>
                                          <p:attrName>ppt_h</p:attrName>
                                        </p:attrNameLst>
                                      </p:cBhvr>
                                      <p:tavLst>
                                        <p:tav tm="0">
                                          <p:val>
                                            <p:fltVal val="0"/>
                                          </p:val>
                                        </p:tav>
                                        <p:tav tm="100000">
                                          <p:val>
                                            <p:strVal val="#ppt_h"/>
                                          </p:val>
                                        </p:tav>
                                      </p:tavLst>
                                    </p:anim>
                                    <p:animEffect transition="in" filter="fade">
                                      <p:cBhvr>
                                        <p:cTn id="93" dur="500"/>
                                        <p:tgtEl>
                                          <p:spTgt spid="98"/>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1030"/>
                                        </p:tgtEl>
                                        <p:attrNameLst>
                                          <p:attrName>style.visibility</p:attrName>
                                        </p:attrNameLst>
                                      </p:cBhvr>
                                      <p:to>
                                        <p:strVal val="visible"/>
                                      </p:to>
                                    </p:set>
                                    <p:anim calcmode="lin" valueType="num">
                                      <p:cBhvr>
                                        <p:cTn id="101" dur="500" fill="hold"/>
                                        <p:tgtEl>
                                          <p:spTgt spid="1030"/>
                                        </p:tgtEl>
                                        <p:attrNameLst>
                                          <p:attrName>ppt_w</p:attrName>
                                        </p:attrNameLst>
                                      </p:cBhvr>
                                      <p:tavLst>
                                        <p:tav tm="0">
                                          <p:val>
                                            <p:fltVal val="0"/>
                                          </p:val>
                                        </p:tav>
                                        <p:tav tm="100000">
                                          <p:val>
                                            <p:strVal val="#ppt_w"/>
                                          </p:val>
                                        </p:tav>
                                      </p:tavLst>
                                    </p:anim>
                                    <p:anim calcmode="lin" valueType="num">
                                      <p:cBhvr>
                                        <p:cTn id="102" dur="500" fill="hold"/>
                                        <p:tgtEl>
                                          <p:spTgt spid="1030"/>
                                        </p:tgtEl>
                                        <p:attrNameLst>
                                          <p:attrName>ppt_h</p:attrName>
                                        </p:attrNameLst>
                                      </p:cBhvr>
                                      <p:tavLst>
                                        <p:tav tm="0">
                                          <p:val>
                                            <p:fltVal val="0"/>
                                          </p:val>
                                        </p:tav>
                                        <p:tav tm="100000">
                                          <p:val>
                                            <p:strVal val="#ppt_h"/>
                                          </p:val>
                                        </p:tav>
                                      </p:tavLst>
                                    </p:anim>
                                    <p:animEffect transition="in" filter="fade">
                                      <p:cBhvr>
                                        <p:cTn id="103" dur="500"/>
                                        <p:tgtEl>
                                          <p:spTgt spid="1030"/>
                                        </p:tgtEl>
                                      </p:cBhvr>
                                    </p:animEffect>
                                  </p:childTnLst>
                                </p:cTn>
                              </p:par>
                              <p:par>
                                <p:cTn id="104" presetID="53" presetClass="entr" presetSubtype="16"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childTnLst>
                          </p:cTn>
                        </p:par>
                        <p:par>
                          <p:cTn id="109" fill="hold">
                            <p:stCondLst>
                              <p:cond delay="1500"/>
                            </p:stCondLst>
                            <p:childTnLst>
                              <p:par>
                                <p:cTn id="110" presetID="53" presetClass="entr" presetSubtype="16" fill="hold" nodeType="afterEffect">
                                  <p:stCondLst>
                                    <p:cond delay="0"/>
                                  </p:stCondLst>
                                  <p:childTnLst>
                                    <p:set>
                                      <p:cBhvr>
                                        <p:cTn id="111" dur="1" fill="hold">
                                          <p:stCondLst>
                                            <p:cond delay="0"/>
                                          </p:stCondLst>
                                        </p:cTn>
                                        <p:tgtEl>
                                          <p:spTgt spid="1035"/>
                                        </p:tgtEl>
                                        <p:attrNameLst>
                                          <p:attrName>style.visibility</p:attrName>
                                        </p:attrNameLst>
                                      </p:cBhvr>
                                      <p:to>
                                        <p:strVal val="visible"/>
                                      </p:to>
                                    </p:set>
                                    <p:anim calcmode="lin" valueType="num">
                                      <p:cBhvr>
                                        <p:cTn id="112" dur="500" fill="hold"/>
                                        <p:tgtEl>
                                          <p:spTgt spid="1035"/>
                                        </p:tgtEl>
                                        <p:attrNameLst>
                                          <p:attrName>ppt_w</p:attrName>
                                        </p:attrNameLst>
                                      </p:cBhvr>
                                      <p:tavLst>
                                        <p:tav tm="0">
                                          <p:val>
                                            <p:fltVal val="0"/>
                                          </p:val>
                                        </p:tav>
                                        <p:tav tm="100000">
                                          <p:val>
                                            <p:strVal val="#ppt_w"/>
                                          </p:val>
                                        </p:tav>
                                      </p:tavLst>
                                    </p:anim>
                                    <p:anim calcmode="lin" valueType="num">
                                      <p:cBhvr>
                                        <p:cTn id="113" dur="500" fill="hold"/>
                                        <p:tgtEl>
                                          <p:spTgt spid="1035"/>
                                        </p:tgtEl>
                                        <p:attrNameLst>
                                          <p:attrName>ppt_h</p:attrName>
                                        </p:attrNameLst>
                                      </p:cBhvr>
                                      <p:tavLst>
                                        <p:tav tm="0">
                                          <p:val>
                                            <p:fltVal val="0"/>
                                          </p:val>
                                        </p:tav>
                                        <p:tav tm="100000">
                                          <p:val>
                                            <p:strVal val="#ppt_h"/>
                                          </p:val>
                                        </p:tav>
                                      </p:tavLst>
                                    </p:anim>
                                    <p:animEffect transition="in" filter="fade">
                                      <p:cBhvr>
                                        <p:cTn id="114" dur="500"/>
                                        <p:tgtEl>
                                          <p:spTgt spid="1035"/>
                                        </p:tgtEl>
                                      </p:cBhvr>
                                    </p:animEffect>
                                  </p:childTnLst>
                                </p:cTn>
                              </p:par>
                            </p:childTnLst>
                          </p:cTn>
                        </p:par>
                        <p:par>
                          <p:cTn id="115" fill="hold">
                            <p:stCondLst>
                              <p:cond delay="2000"/>
                            </p:stCondLst>
                            <p:childTnLst>
                              <p:par>
                                <p:cTn id="116" presetID="53" presetClass="entr" presetSubtype="16" fill="hold" nodeType="afterEffect">
                                  <p:stCondLst>
                                    <p:cond delay="0"/>
                                  </p:stCondLst>
                                  <p:childTnLst>
                                    <p:set>
                                      <p:cBhvr>
                                        <p:cTn id="117" dur="1" fill="hold">
                                          <p:stCondLst>
                                            <p:cond delay="0"/>
                                          </p:stCondLst>
                                        </p:cTn>
                                        <p:tgtEl>
                                          <p:spTgt spid="101"/>
                                        </p:tgtEl>
                                        <p:attrNameLst>
                                          <p:attrName>style.visibility</p:attrName>
                                        </p:attrNameLst>
                                      </p:cBhvr>
                                      <p:to>
                                        <p:strVal val="visible"/>
                                      </p:to>
                                    </p:set>
                                    <p:anim calcmode="lin" valueType="num">
                                      <p:cBhvr>
                                        <p:cTn id="118" dur="500" fill="hold"/>
                                        <p:tgtEl>
                                          <p:spTgt spid="101"/>
                                        </p:tgtEl>
                                        <p:attrNameLst>
                                          <p:attrName>ppt_w</p:attrName>
                                        </p:attrNameLst>
                                      </p:cBhvr>
                                      <p:tavLst>
                                        <p:tav tm="0">
                                          <p:val>
                                            <p:fltVal val="0"/>
                                          </p:val>
                                        </p:tav>
                                        <p:tav tm="100000">
                                          <p:val>
                                            <p:strVal val="#ppt_w"/>
                                          </p:val>
                                        </p:tav>
                                      </p:tavLst>
                                    </p:anim>
                                    <p:anim calcmode="lin" valueType="num">
                                      <p:cBhvr>
                                        <p:cTn id="119" dur="500" fill="hold"/>
                                        <p:tgtEl>
                                          <p:spTgt spid="101"/>
                                        </p:tgtEl>
                                        <p:attrNameLst>
                                          <p:attrName>ppt_h</p:attrName>
                                        </p:attrNameLst>
                                      </p:cBhvr>
                                      <p:tavLst>
                                        <p:tav tm="0">
                                          <p:val>
                                            <p:fltVal val="0"/>
                                          </p:val>
                                        </p:tav>
                                        <p:tav tm="100000">
                                          <p:val>
                                            <p:strVal val="#ppt_h"/>
                                          </p:val>
                                        </p:tav>
                                      </p:tavLst>
                                    </p:anim>
                                    <p:animEffect transition="in" filter="fade">
                                      <p:cBhvr>
                                        <p:cTn id="120" dur="500"/>
                                        <p:tgtEl>
                                          <p:spTgt spid="101"/>
                                        </p:tgtEl>
                                      </p:cBhvr>
                                    </p:animEffect>
                                  </p:childTnLst>
                                </p:cTn>
                              </p:par>
                            </p:childTnLst>
                          </p:cTn>
                        </p:par>
                        <p:par>
                          <p:cTn id="121" fill="hold">
                            <p:stCondLst>
                              <p:cond delay="2500"/>
                            </p:stCondLst>
                            <p:childTnLst>
                              <p:par>
                                <p:cTn id="122" presetID="53" presetClass="entr" presetSubtype="16"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 calcmode="lin" valueType="num">
                                      <p:cBhvr>
                                        <p:cTn id="124" dur="500" fill="hold"/>
                                        <p:tgtEl>
                                          <p:spTgt spid="77"/>
                                        </p:tgtEl>
                                        <p:attrNameLst>
                                          <p:attrName>ppt_w</p:attrName>
                                        </p:attrNameLst>
                                      </p:cBhvr>
                                      <p:tavLst>
                                        <p:tav tm="0">
                                          <p:val>
                                            <p:fltVal val="0"/>
                                          </p:val>
                                        </p:tav>
                                        <p:tav tm="100000">
                                          <p:val>
                                            <p:strVal val="#ppt_w"/>
                                          </p:val>
                                        </p:tav>
                                      </p:tavLst>
                                    </p:anim>
                                    <p:anim calcmode="lin" valueType="num">
                                      <p:cBhvr>
                                        <p:cTn id="125" dur="500" fill="hold"/>
                                        <p:tgtEl>
                                          <p:spTgt spid="77"/>
                                        </p:tgtEl>
                                        <p:attrNameLst>
                                          <p:attrName>ppt_h</p:attrName>
                                        </p:attrNameLst>
                                      </p:cBhvr>
                                      <p:tavLst>
                                        <p:tav tm="0">
                                          <p:val>
                                            <p:fltVal val="0"/>
                                          </p:val>
                                        </p:tav>
                                        <p:tav tm="100000">
                                          <p:val>
                                            <p:strVal val="#ppt_h"/>
                                          </p:val>
                                        </p:tav>
                                      </p:tavLst>
                                    </p:anim>
                                    <p:animEffect transition="in" filter="fade">
                                      <p:cBhvr>
                                        <p:cTn id="126" dur="500"/>
                                        <p:tgtEl>
                                          <p:spTgt spid="77"/>
                                        </p:tgtEl>
                                      </p:cBhvr>
                                    </p:animEffect>
                                  </p:childTnLst>
                                </p:cTn>
                              </p:par>
                            </p:childTnLst>
                          </p:cTn>
                        </p:par>
                        <p:par>
                          <p:cTn id="127" fill="hold">
                            <p:stCondLst>
                              <p:cond delay="3000"/>
                            </p:stCondLst>
                            <p:childTnLst>
                              <p:par>
                                <p:cTn id="128" presetID="53" presetClass="entr" presetSubtype="16" fill="hold" nodeType="afterEffect">
                                  <p:stCondLst>
                                    <p:cond delay="0"/>
                                  </p:stCondLst>
                                  <p:childTnLst>
                                    <p:set>
                                      <p:cBhvr>
                                        <p:cTn id="129" dur="1" fill="hold">
                                          <p:stCondLst>
                                            <p:cond delay="0"/>
                                          </p:stCondLst>
                                        </p:cTn>
                                        <p:tgtEl>
                                          <p:spTgt spid="1034"/>
                                        </p:tgtEl>
                                        <p:attrNameLst>
                                          <p:attrName>style.visibility</p:attrName>
                                        </p:attrNameLst>
                                      </p:cBhvr>
                                      <p:to>
                                        <p:strVal val="visible"/>
                                      </p:to>
                                    </p:set>
                                    <p:anim calcmode="lin" valueType="num">
                                      <p:cBhvr>
                                        <p:cTn id="130" dur="500" fill="hold"/>
                                        <p:tgtEl>
                                          <p:spTgt spid="1034"/>
                                        </p:tgtEl>
                                        <p:attrNameLst>
                                          <p:attrName>ppt_w</p:attrName>
                                        </p:attrNameLst>
                                      </p:cBhvr>
                                      <p:tavLst>
                                        <p:tav tm="0">
                                          <p:val>
                                            <p:fltVal val="0"/>
                                          </p:val>
                                        </p:tav>
                                        <p:tav tm="100000">
                                          <p:val>
                                            <p:strVal val="#ppt_w"/>
                                          </p:val>
                                        </p:tav>
                                      </p:tavLst>
                                    </p:anim>
                                    <p:anim calcmode="lin" valueType="num">
                                      <p:cBhvr>
                                        <p:cTn id="131" dur="500" fill="hold"/>
                                        <p:tgtEl>
                                          <p:spTgt spid="1034"/>
                                        </p:tgtEl>
                                        <p:attrNameLst>
                                          <p:attrName>ppt_h</p:attrName>
                                        </p:attrNameLst>
                                      </p:cBhvr>
                                      <p:tavLst>
                                        <p:tav tm="0">
                                          <p:val>
                                            <p:fltVal val="0"/>
                                          </p:val>
                                        </p:tav>
                                        <p:tav tm="100000">
                                          <p:val>
                                            <p:strVal val="#ppt_h"/>
                                          </p:val>
                                        </p:tav>
                                      </p:tavLst>
                                    </p:anim>
                                    <p:animEffect transition="in" filter="fade">
                                      <p:cBhvr>
                                        <p:cTn id="13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 xmlns:a16="http://schemas.microsoft.com/office/drawing/2014/main"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 xmlns:a16="http://schemas.microsoft.com/office/drawing/2014/main"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a:t>
            </a:r>
            <a:r>
              <a:rPr lang="en-US" altLang="zh-CN" dirty="0"/>
              <a:t>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2166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p:nvPr/>
        </p:nvSpPr>
        <p:spPr bwMode="auto">
          <a:xfrm>
            <a:off x="11040534" y="4785784"/>
            <a:ext cx="463551" cy="4656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 name="组合 2"/>
          <p:cNvGrpSpPr/>
          <p:nvPr/>
        </p:nvGrpSpPr>
        <p:grpSpPr>
          <a:xfrm>
            <a:off x="10066867" y="4817533"/>
            <a:ext cx="478367" cy="389467"/>
            <a:chOff x="7550150" y="3613150"/>
            <a:chExt cx="358775" cy="292100"/>
          </a:xfrm>
          <a:solidFill>
            <a:schemeClr val="bg1"/>
          </a:solidFill>
        </p:grpSpPr>
        <p:sp>
          <p:nvSpPr>
            <p:cNvPr id="4"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6" name="Group 5"/>
          <p:cNvGrpSpPr/>
          <p:nvPr/>
        </p:nvGrpSpPr>
        <p:grpSpPr>
          <a:xfrm>
            <a:off x="9108779" y="4771490"/>
            <a:ext cx="478887" cy="479705"/>
            <a:chOff x="9145588" y="4435475"/>
            <a:chExt cx="464344" cy="465138"/>
          </a:xfrm>
          <a:solidFill>
            <a:schemeClr val="bg1"/>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6" name="Group 15"/>
          <p:cNvGrpSpPr/>
          <p:nvPr/>
        </p:nvGrpSpPr>
        <p:grpSpPr>
          <a:xfrm>
            <a:off x="8150191" y="4786225"/>
            <a:ext cx="478887" cy="464969"/>
            <a:chOff x="8216107" y="4449763"/>
            <a:chExt cx="464344" cy="450850"/>
          </a:xfrm>
          <a:solidFill>
            <a:schemeClr val="bg1"/>
          </a:solidFill>
        </p:grpSpPr>
        <p:sp>
          <p:nvSpPr>
            <p:cNvPr id="1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9" name="组合 18"/>
          <p:cNvGrpSpPr/>
          <p:nvPr/>
        </p:nvGrpSpPr>
        <p:grpSpPr bwMode="auto">
          <a:xfrm>
            <a:off x="7192434" y="4770967"/>
            <a:ext cx="478367" cy="480484"/>
            <a:chOff x="5394325" y="3578225"/>
            <a:chExt cx="358775" cy="360363"/>
          </a:xfrm>
          <a:solidFill>
            <a:schemeClr val="bg1"/>
          </a:solidFill>
        </p:grpSpPr>
        <p:sp>
          <p:nvSpPr>
            <p:cNvPr id="20"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3"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4"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5"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6"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7"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8"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9"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0" name="AutoShape 28"/>
          <p:cNvSpPr/>
          <p:nvPr/>
        </p:nvSpPr>
        <p:spPr bwMode="auto">
          <a:xfrm>
            <a:off x="6233584" y="4770967"/>
            <a:ext cx="480483" cy="480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1" name="AutoShape 29"/>
          <p:cNvSpPr/>
          <p:nvPr/>
        </p:nvSpPr>
        <p:spPr bwMode="auto">
          <a:xfrm>
            <a:off x="11023601" y="3835402"/>
            <a:ext cx="480484" cy="43391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2" name="AutoShape 30"/>
          <p:cNvSpPr/>
          <p:nvPr/>
        </p:nvSpPr>
        <p:spPr bwMode="auto">
          <a:xfrm>
            <a:off x="10140951" y="3812117"/>
            <a:ext cx="330200" cy="480483"/>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3" name="AutoShape 31"/>
          <p:cNvSpPr/>
          <p:nvPr/>
        </p:nvSpPr>
        <p:spPr bwMode="auto">
          <a:xfrm>
            <a:off x="10202333" y="3965577"/>
            <a:ext cx="211667" cy="173567"/>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4" name="AutoShape 32"/>
          <p:cNvSpPr/>
          <p:nvPr/>
        </p:nvSpPr>
        <p:spPr bwMode="auto">
          <a:xfrm>
            <a:off x="9108017" y="3842810"/>
            <a:ext cx="480483" cy="4191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5" name="AutoShape 33"/>
          <p:cNvSpPr/>
          <p:nvPr/>
        </p:nvSpPr>
        <p:spPr bwMode="auto">
          <a:xfrm>
            <a:off x="8149167" y="3902077"/>
            <a:ext cx="480484" cy="300567"/>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6" name="AutoShape 34"/>
          <p:cNvSpPr/>
          <p:nvPr/>
        </p:nvSpPr>
        <p:spPr bwMode="auto">
          <a:xfrm>
            <a:off x="8288150"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7" name="AutoShape 35"/>
          <p:cNvSpPr/>
          <p:nvPr/>
        </p:nvSpPr>
        <p:spPr bwMode="auto">
          <a:xfrm>
            <a:off x="8468067"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8" name="AutoShape 36"/>
          <p:cNvSpPr/>
          <p:nvPr/>
        </p:nvSpPr>
        <p:spPr bwMode="auto">
          <a:xfrm>
            <a:off x="8391867" y="3766038"/>
            <a:ext cx="35984" cy="11430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9" name="组合 17"/>
          <p:cNvGrpSpPr/>
          <p:nvPr/>
        </p:nvGrpSpPr>
        <p:grpSpPr bwMode="auto">
          <a:xfrm rot="-2700000">
            <a:off x="7192434" y="3812117"/>
            <a:ext cx="478367" cy="480483"/>
            <a:chOff x="5394325" y="2859088"/>
            <a:chExt cx="358775" cy="360362"/>
          </a:xfrm>
          <a:solidFill>
            <a:schemeClr val="bg1"/>
          </a:solidFill>
        </p:grpSpPr>
        <p:sp>
          <p:nvSpPr>
            <p:cNvPr id="40"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1"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2"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3"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4"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5"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46" name="AutoShape 46"/>
          <p:cNvSpPr/>
          <p:nvPr/>
        </p:nvSpPr>
        <p:spPr bwMode="auto">
          <a:xfrm>
            <a:off x="11023601" y="2902879"/>
            <a:ext cx="480484"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7" name="AutoShape 47"/>
          <p:cNvSpPr/>
          <p:nvPr/>
        </p:nvSpPr>
        <p:spPr bwMode="auto">
          <a:xfrm>
            <a:off x="10066867" y="2902879"/>
            <a:ext cx="478367" cy="478367"/>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48" name="组合 47"/>
          <p:cNvGrpSpPr/>
          <p:nvPr/>
        </p:nvGrpSpPr>
        <p:grpSpPr>
          <a:xfrm>
            <a:off x="9138252" y="2902619"/>
            <a:ext cx="419128" cy="478887"/>
            <a:chOff x="6853689" y="2141343"/>
            <a:chExt cx="314346" cy="359165"/>
          </a:xfrm>
          <a:solidFill>
            <a:schemeClr val="bg1"/>
          </a:solidFill>
        </p:grpSpPr>
        <p:sp>
          <p:nvSpPr>
            <p:cNvPr id="49"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0"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1"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2"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53" name="AutoShape 52"/>
          <p:cNvSpPr/>
          <p:nvPr/>
        </p:nvSpPr>
        <p:spPr bwMode="auto">
          <a:xfrm>
            <a:off x="8149167" y="2902879"/>
            <a:ext cx="480484" cy="478367"/>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4" name="AutoShape 53"/>
          <p:cNvSpPr/>
          <p:nvPr/>
        </p:nvSpPr>
        <p:spPr bwMode="auto">
          <a:xfrm>
            <a:off x="8331200" y="3075387"/>
            <a:ext cx="129117" cy="13334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5" name="AutoShape 54"/>
          <p:cNvSpPr/>
          <p:nvPr/>
        </p:nvSpPr>
        <p:spPr bwMode="auto">
          <a:xfrm>
            <a:off x="8247043" y="3103961"/>
            <a:ext cx="74084" cy="7620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6" name="AutoShape 55"/>
          <p:cNvSpPr/>
          <p:nvPr/>
        </p:nvSpPr>
        <p:spPr bwMode="auto">
          <a:xfrm>
            <a:off x="8488249" y="3070349"/>
            <a:ext cx="74084" cy="7620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57" name="组合 56"/>
          <p:cNvGrpSpPr/>
          <p:nvPr/>
        </p:nvGrpSpPr>
        <p:grpSpPr>
          <a:xfrm>
            <a:off x="7192417" y="2902619"/>
            <a:ext cx="478887" cy="478887"/>
            <a:chOff x="5394312" y="2141343"/>
            <a:chExt cx="359165" cy="359165"/>
          </a:xfrm>
          <a:solidFill>
            <a:schemeClr val="bg1"/>
          </a:solidFill>
        </p:grpSpPr>
        <p:sp>
          <p:nvSpPr>
            <p:cNvPr id="5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1" name="AutoShape 59"/>
          <p:cNvSpPr/>
          <p:nvPr/>
        </p:nvSpPr>
        <p:spPr bwMode="auto">
          <a:xfrm>
            <a:off x="6233584" y="2902879"/>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2" name="AutoShape 60"/>
          <p:cNvSpPr/>
          <p:nvPr/>
        </p:nvSpPr>
        <p:spPr bwMode="auto">
          <a:xfrm>
            <a:off x="11250085" y="2029884"/>
            <a:ext cx="29633" cy="31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3" name="AutoShape 61"/>
          <p:cNvSpPr/>
          <p:nvPr/>
        </p:nvSpPr>
        <p:spPr bwMode="auto">
          <a:xfrm>
            <a:off x="11250085" y="2211918"/>
            <a:ext cx="29633" cy="27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4" name="AutoShape 62"/>
          <p:cNvSpPr/>
          <p:nvPr/>
        </p:nvSpPr>
        <p:spPr bwMode="auto">
          <a:xfrm>
            <a:off x="11159068"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5" name="AutoShape 63"/>
          <p:cNvSpPr/>
          <p:nvPr/>
        </p:nvSpPr>
        <p:spPr bwMode="auto">
          <a:xfrm>
            <a:off x="11338985"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6" name="AutoShape 64"/>
          <p:cNvSpPr/>
          <p:nvPr/>
        </p:nvSpPr>
        <p:spPr bwMode="auto">
          <a:xfrm>
            <a:off x="11188701" y="2180167"/>
            <a:ext cx="29633" cy="31751"/>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7" name="AutoShape 65"/>
          <p:cNvSpPr/>
          <p:nvPr/>
        </p:nvSpPr>
        <p:spPr bwMode="auto">
          <a:xfrm>
            <a:off x="11188701" y="2061634"/>
            <a:ext cx="29633" cy="29633"/>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8" name="AutoShape 66"/>
          <p:cNvSpPr/>
          <p:nvPr/>
        </p:nvSpPr>
        <p:spPr bwMode="auto">
          <a:xfrm>
            <a:off x="11309352" y="2180167"/>
            <a:ext cx="29633" cy="31751"/>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67"/>
          <p:cNvSpPr/>
          <p:nvPr/>
        </p:nvSpPr>
        <p:spPr bwMode="auto">
          <a:xfrm>
            <a:off x="11114617" y="1896534"/>
            <a:ext cx="3280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AutoShape 68"/>
          <p:cNvSpPr/>
          <p:nvPr/>
        </p:nvSpPr>
        <p:spPr bwMode="auto">
          <a:xfrm>
            <a:off x="11250085" y="2061634"/>
            <a:ext cx="88900" cy="91017"/>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71" name="Group 69"/>
          <p:cNvGrpSpPr/>
          <p:nvPr/>
        </p:nvGrpSpPr>
        <p:grpSpPr>
          <a:xfrm>
            <a:off x="10066555" y="1986609"/>
            <a:ext cx="478887" cy="449417"/>
            <a:chOff x="10074275" y="1647825"/>
            <a:chExt cx="464344" cy="435769"/>
          </a:xfrm>
          <a:solidFill>
            <a:schemeClr val="bg1"/>
          </a:solidFill>
        </p:grpSpPr>
        <p:sp>
          <p:nvSpPr>
            <p:cNvPr id="72"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3"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4"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5"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6"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7"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8"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9"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0"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1" name="AutoShape 78"/>
          <p:cNvSpPr/>
          <p:nvPr/>
        </p:nvSpPr>
        <p:spPr bwMode="auto">
          <a:xfrm>
            <a:off x="9122834" y="1896534"/>
            <a:ext cx="4487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2" name="AutoShape 79"/>
          <p:cNvSpPr/>
          <p:nvPr/>
        </p:nvSpPr>
        <p:spPr bwMode="auto">
          <a:xfrm>
            <a:off x="9184217" y="1955801"/>
            <a:ext cx="328083"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3" name="AutoShape 80"/>
          <p:cNvSpPr/>
          <p:nvPr/>
        </p:nvSpPr>
        <p:spPr bwMode="auto">
          <a:xfrm>
            <a:off x="9362017" y="2002367"/>
            <a:ext cx="91016" cy="8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Group 82"/>
          <p:cNvGrpSpPr/>
          <p:nvPr/>
        </p:nvGrpSpPr>
        <p:grpSpPr>
          <a:xfrm>
            <a:off x="8150191" y="1896531"/>
            <a:ext cx="478887" cy="478887"/>
            <a:chOff x="8216107" y="1647825"/>
            <a:chExt cx="464344" cy="464344"/>
          </a:xfrm>
          <a:solidFill>
            <a:schemeClr val="bg1"/>
          </a:solidFill>
        </p:grpSpPr>
        <p:sp>
          <p:nvSpPr>
            <p:cNvPr id="85"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6"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7" name="AutoShape 83"/>
          <p:cNvSpPr/>
          <p:nvPr/>
        </p:nvSpPr>
        <p:spPr bwMode="auto">
          <a:xfrm>
            <a:off x="7192434" y="1970618"/>
            <a:ext cx="478367" cy="31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8" name="组合 162"/>
          <p:cNvGrpSpPr/>
          <p:nvPr/>
        </p:nvGrpSpPr>
        <p:grpSpPr bwMode="auto">
          <a:xfrm>
            <a:off x="6233584" y="1896534"/>
            <a:ext cx="480483" cy="478367"/>
            <a:chOff x="4675188" y="1422400"/>
            <a:chExt cx="360362" cy="358775"/>
          </a:xfrm>
          <a:solidFill>
            <a:schemeClr val="bg1"/>
          </a:solidFill>
        </p:grpSpPr>
        <p:sp>
          <p:nvSpPr>
            <p:cNvPr id="89"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0"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1"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2"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3"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4"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5"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6"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7"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8"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9"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0"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1"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02" name="组合 101"/>
          <p:cNvGrpSpPr/>
          <p:nvPr/>
        </p:nvGrpSpPr>
        <p:grpSpPr>
          <a:xfrm>
            <a:off x="5287433" y="4777318"/>
            <a:ext cx="330200" cy="478367"/>
            <a:chOff x="3965575" y="3582988"/>
            <a:chExt cx="247650" cy="358775"/>
          </a:xfrm>
          <a:solidFill>
            <a:schemeClr val="bg1"/>
          </a:solidFill>
        </p:grpSpPr>
        <p:sp>
          <p:nvSpPr>
            <p:cNvPr id="103"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4"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5"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06" name="AutoShape 100"/>
          <p:cNvSpPr/>
          <p:nvPr/>
        </p:nvSpPr>
        <p:spPr bwMode="auto">
          <a:xfrm>
            <a:off x="4286251" y="47773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7" name="AutoShape 101"/>
          <p:cNvSpPr/>
          <p:nvPr/>
        </p:nvSpPr>
        <p:spPr bwMode="auto">
          <a:xfrm>
            <a:off x="3297767"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8" name="AutoShape 102"/>
          <p:cNvSpPr/>
          <p:nvPr/>
        </p:nvSpPr>
        <p:spPr bwMode="auto">
          <a:xfrm>
            <a:off x="3357033" y="4866217"/>
            <a:ext cx="366184" cy="268816"/>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9" name="AutoShape 103"/>
          <p:cNvSpPr/>
          <p:nvPr/>
        </p:nvSpPr>
        <p:spPr bwMode="auto">
          <a:xfrm>
            <a:off x="2415118" y="4881033"/>
            <a:ext cx="171449" cy="112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0" name="AutoShape 104"/>
          <p:cNvSpPr/>
          <p:nvPr/>
        </p:nvSpPr>
        <p:spPr bwMode="auto">
          <a:xfrm>
            <a:off x="2338918"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1" name="AutoShape 105"/>
          <p:cNvSpPr/>
          <p:nvPr/>
        </p:nvSpPr>
        <p:spPr bwMode="auto">
          <a:xfrm>
            <a:off x="1380067" y="4866218"/>
            <a:ext cx="478367"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2" name="AutoShape 106"/>
          <p:cNvSpPr/>
          <p:nvPr/>
        </p:nvSpPr>
        <p:spPr bwMode="auto">
          <a:xfrm>
            <a:off x="1559984" y="4957234"/>
            <a:ext cx="67733" cy="656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3" name="AutoShape 107"/>
          <p:cNvSpPr/>
          <p:nvPr/>
        </p:nvSpPr>
        <p:spPr bwMode="auto">
          <a:xfrm>
            <a:off x="1515534" y="4910667"/>
            <a:ext cx="209551" cy="209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4" name="AutoShape 108"/>
          <p:cNvSpPr/>
          <p:nvPr/>
        </p:nvSpPr>
        <p:spPr bwMode="auto">
          <a:xfrm>
            <a:off x="571500" y="4866218"/>
            <a:ext cx="179917" cy="179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5" name="AutoShape 109"/>
          <p:cNvSpPr/>
          <p:nvPr/>
        </p:nvSpPr>
        <p:spPr bwMode="auto">
          <a:xfrm>
            <a:off x="482601" y="4777318"/>
            <a:ext cx="3598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16" name="Group 112"/>
          <p:cNvGrpSpPr/>
          <p:nvPr/>
        </p:nvGrpSpPr>
        <p:grpSpPr>
          <a:xfrm>
            <a:off x="5213021" y="3827652"/>
            <a:ext cx="479705" cy="449417"/>
            <a:chOff x="5368132" y="3540125"/>
            <a:chExt cx="465138" cy="435769"/>
          </a:xfrm>
          <a:solidFill>
            <a:schemeClr val="bg1"/>
          </a:solidFill>
        </p:grpSpPr>
        <p:sp>
          <p:nvSpPr>
            <p:cNvPr id="117"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8"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9" name="AutoShape 112"/>
          <p:cNvSpPr/>
          <p:nvPr/>
        </p:nvSpPr>
        <p:spPr bwMode="auto">
          <a:xfrm>
            <a:off x="4254501" y="3813177"/>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20" name="组合 119"/>
          <p:cNvGrpSpPr/>
          <p:nvPr/>
        </p:nvGrpSpPr>
        <p:grpSpPr>
          <a:xfrm>
            <a:off x="3371965" y="3812508"/>
            <a:ext cx="329080" cy="479705"/>
            <a:chOff x="2528974" y="2863357"/>
            <a:chExt cx="246811" cy="359779"/>
          </a:xfrm>
          <a:solidFill>
            <a:schemeClr val="bg1"/>
          </a:solidFill>
        </p:grpSpPr>
        <p:sp>
          <p:nvSpPr>
            <p:cNvPr id="12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23" name="组合 122"/>
          <p:cNvGrpSpPr/>
          <p:nvPr/>
        </p:nvGrpSpPr>
        <p:grpSpPr>
          <a:xfrm>
            <a:off x="2398185" y="3813177"/>
            <a:ext cx="359833" cy="478367"/>
            <a:chOff x="1798638" y="2859882"/>
            <a:chExt cx="269875" cy="358775"/>
          </a:xfrm>
          <a:solidFill>
            <a:schemeClr val="bg1"/>
          </a:solidFill>
        </p:grpSpPr>
        <p:sp>
          <p:nvSpPr>
            <p:cNvPr id="124" name="AutoShape 115"/>
            <p:cNvSpPr/>
            <p:nvPr/>
          </p:nvSpPr>
          <p:spPr bwMode="auto">
            <a:xfrm>
              <a:off x="1798638" y="2859882"/>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5" name="AutoShape 116"/>
            <p:cNvSpPr/>
            <p:nvPr/>
          </p:nvSpPr>
          <p:spPr bwMode="auto">
            <a:xfrm>
              <a:off x="1911350" y="3072730"/>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26" name="AutoShape 117"/>
          <p:cNvSpPr/>
          <p:nvPr/>
        </p:nvSpPr>
        <p:spPr bwMode="auto">
          <a:xfrm>
            <a:off x="1380067" y="3872444"/>
            <a:ext cx="480484" cy="3598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25399" tIns="25399" rIns="25399" bIns="25399" anchor="ctr"/>
          <a:lstStyle/>
          <a:p>
            <a:pPr algn="ctr" defTabSz="304792">
              <a:defRPr/>
            </a:pPr>
            <a:r>
              <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rPr>
              <a:t>	</a:t>
            </a:r>
          </a:p>
        </p:txBody>
      </p:sp>
      <p:grpSp>
        <p:nvGrpSpPr>
          <p:cNvPr id="127" name="Group 121"/>
          <p:cNvGrpSpPr/>
          <p:nvPr/>
        </p:nvGrpSpPr>
        <p:grpSpPr>
          <a:xfrm>
            <a:off x="423334" y="3872677"/>
            <a:ext cx="478887" cy="359367"/>
            <a:chOff x="723900" y="3569494"/>
            <a:chExt cx="464344" cy="348456"/>
          </a:xfrm>
          <a:solidFill>
            <a:schemeClr val="bg1"/>
          </a:solidFill>
        </p:grpSpPr>
        <p:sp>
          <p:nvSpPr>
            <p:cNvPr id="128"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9"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0" name="Group 124"/>
          <p:cNvGrpSpPr/>
          <p:nvPr/>
        </p:nvGrpSpPr>
        <p:grpSpPr>
          <a:xfrm>
            <a:off x="5213021" y="2940275"/>
            <a:ext cx="479705" cy="403573"/>
            <a:chOff x="5368132" y="2625725"/>
            <a:chExt cx="465138" cy="391319"/>
          </a:xfrm>
          <a:solidFill>
            <a:schemeClr val="bg1"/>
          </a:solidFill>
        </p:grpSpPr>
        <p:sp>
          <p:nvSpPr>
            <p:cNvPr id="131"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2"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3"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4" name="组合 133"/>
          <p:cNvGrpSpPr/>
          <p:nvPr/>
        </p:nvGrpSpPr>
        <p:grpSpPr>
          <a:xfrm>
            <a:off x="4255246" y="2902619"/>
            <a:ext cx="478885" cy="478887"/>
            <a:chOff x="3191434" y="2145028"/>
            <a:chExt cx="359165" cy="359165"/>
          </a:xfrm>
          <a:solidFill>
            <a:schemeClr val="bg1"/>
          </a:solidFill>
        </p:grpSpPr>
        <p:sp>
          <p:nvSpPr>
            <p:cNvPr id="135"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6"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7"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8" name="组合 137"/>
          <p:cNvGrpSpPr/>
          <p:nvPr/>
        </p:nvGrpSpPr>
        <p:grpSpPr>
          <a:xfrm>
            <a:off x="3297471" y="2902619"/>
            <a:ext cx="478888" cy="478887"/>
            <a:chOff x="2473104" y="2145028"/>
            <a:chExt cx="359165" cy="359165"/>
          </a:xfrm>
          <a:solidFill>
            <a:schemeClr val="bg1"/>
          </a:solidFill>
        </p:grpSpPr>
        <p:sp>
          <p:nvSpPr>
            <p:cNvPr id="139"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0"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41" name="组合 138"/>
          <p:cNvGrpSpPr/>
          <p:nvPr/>
        </p:nvGrpSpPr>
        <p:grpSpPr bwMode="auto">
          <a:xfrm>
            <a:off x="2338917" y="2902879"/>
            <a:ext cx="480483" cy="478367"/>
            <a:chOff x="1754188" y="2144713"/>
            <a:chExt cx="360362" cy="358775"/>
          </a:xfrm>
          <a:solidFill>
            <a:schemeClr val="bg1"/>
          </a:solidFill>
        </p:grpSpPr>
        <p:sp>
          <p:nvSpPr>
            <p:cNvPr id="142"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3"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44" name="AutoShape 130"/>
          <p:cNvSpPr/>
          <p:nvPr/>
        </p:nvSpPr>
        <p:spPr bwMode="auto">
          <a:xfrm>
            <a:off x="1380067" y="2902879"/>
            <a:ext cx="480484" cy="4783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5" name="AutoShape 131"/>
          <p:cNvSpPr/>
          <p:nvPr/>
        </p:nvSpPr>
        <p:spPr bwMode="auto">
          <a:xfrm>
            <a:off x="452967" y="2902879"/>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6" name="AutoShape 132"/>
          <p:cNvSpPr/>
          <p:nvPr/>
        </p:nvSpPr>
        <p:spPr bwMode="auto">
          <a:xfrm>
            <a:off x="541867" y="3029879"/>
            <a:ext cx="61384"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7" name="AutoShape 133"/>
          <p:cNvSpPr/>
          <p:nvPr/>
        </p:nvSpPr>
        <p:spPr bwMode="auto">
          <a:xfrm>
            <a:off x="6328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8" name="AutoShape 134"/>
          <p:cNvSpPr/>
          <p:nvPr/>
        </p:nvSpPr>
        <p:spPr bwMode="auto">
          <a:xfrm>
            <a:off x="7217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9" name="AutoShape 135"/>
          <p:cNvSpPr/>
          <p:nvPr/>
        </p:nvSpPr>
        <p:spPr bwMode="auto">
          <a:xfrm>
            <a:off x="5213351" y="1976967"/>
            <a:ext cx="478367" cy="328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0" name="AutoShape 136"/>
          <p:cNvSpPr/>
          <p:nvPr/>
        </p:nvSpPr>
        <p:spPr bwMode="auto">
          <a:xfrm>
            <a:off x="4510618" y="1962152"/>
            <a:ext cx="156633" cy="156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1" name="AutoShape 137"/>
          <p:cNvSpPr/>
          <p:nvPr/>
        </p:nvSpPr>
        <p:spPr bwMode="auto">
          <a:xfrm>
            <a:off x="4254501" y="1900767"/>
            <a:ext cx="480484" cy="48048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2" name="AutoShape 138"/>
          <p:cNvSpPr/>
          <p:nvPr/>
        </p:nvSpPr>
        <p:spPr bwMode="auto">
          <a:xfrm>
            <a:off x="4510618" y="1900767"/>
            <a:ext cx="2243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3" name="AutoShape 139"/>
          <p:cNvSpPr/>
          <p:nvPr/>
        </p:nvSpPr>
        <p:spPr bwMode="auto">
          <a:xfrm>
            <a:off x="3297767" y="1900767"/>
            <a:ext cx="478367" cy="46566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4" name="AutoShape 140"/>
          <p:cNvSpPr/>
          <p:nvPr/>
        </p:nvSpPr>
        <p:spPr bwMode="auto">
          <a:xfrm>
            <a:off x="2398185" y="2021417"/>
            <a:ext cx="300567" cy="243416"/>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5" name="AutoShape 141"/>
          <p:cNvSpPr/>
          <p:nvPr/>
        </p:nvSpPr>
        <p:spPr bwMode="auto">
          <a:xfrm>
            <a:off x="2338918" y="1962151"/>
            <a:ext cx="478367" cy="372533"/>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6" name="AutoShape 142"/>
          <p:cNvSpPr/>
          <p:nvPr/>
        </p:nvSpPr>
        <p:spPr bwMode="auto">
          <a:xfrm>
            <a:off x="2713567" y="2036233"/>
            <a:ext cx="44451" cy="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7" name="AutoShape 143"/>
          <p:cNvSpPr/>
          <p:nvPr/>
        </p:nvSpPr>
        <p:spPr bwMode="auto">
          <a:xfrm>
            <a:off x="2698751" y="22309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8" name="AutoShape 144"/>
          <p:cNvSpPr/>
          <p:nvPr/>
        </p:nvSpPr>
        <p:spPr bwMode="auto">
          <a:xfrm>
            <a:off x="2713567" y="2186517"/>
            <a:ext cx="59267"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9" name="AutoShape 145"/>
          <p:cNvSpPr/>
          <p:nvPr/>
        </p:nvSpPr>
        <p:spPr bwMode="auto">
          <a:xfrm>
            <a:off x="2713567" y="21420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0" name="AutoShape 146"/>
          <p:cNvSpPr/>
          <p:nvPr/>
        </p:nvSpPr>
        <p:spPr bwMode="auto">
          <a:xfrm>
            <a:off x="2459567" y="2080685"/>
            <a:ext cx="88900" cy="63500"/>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1" name="组合 160"/>
          <p:cNvGrpSpPr/>
          <p:nvPr/>
        </p:nvGrpSpPr>
        <p:grpSpPr>
          <a:xfrm>
            <a:off x="1380067" y="1930401"/>
            <a:ext cx="480484" cy="421217"/>
            <a:chOff x="1035050" y="1447800"/>
            <a:chExt cx="360363" cy="315913"/>
          </a:xfrm>
          <a:solidFill>
            <a:schemeClr val="bg1"/>
          </a:solidFill>
        </p:grpSpPr>
        <p:sp>
          <p:nvSpPr>
            <p:cNvPr id="162"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3"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64" name="AutoShape 149"/>
          <p:cNvSpPr/>
          <p:nvPr/>
        </p:nvSpPr>
        <p:spPr bwMode="auto">
          <a:xfrm>
            <a:off x="423334" y="1962151"/>
            <a:ext cx="478367"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5" name="组合 164"/>
          <p:cNvGrpSpPr/>
          <p:nvPr/>
        </p:nvGrpSpPr>
        <p:grpSpPr>
          <a:xfrm>
            <a:off x="6166300" y="3823091"/>
            <a:ext cx="580144" cy="506029"/>
            <a:chOff x="4675188" y="2882900"/>
            <a:chExt cx="360362" cy="314325"/>
          </a:xfrm>
          <a:solidFill>
            <a:schemeClr val="bg1"/>
          </a:solidFill>
        </p:grpSpPr>
        <p:sp>
          <p:nvSpPr>
            <p:cNvPr id="166"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7"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8"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extLst>
      <p:ext uri="{BB962C8B-B14F-4D97-AF65-F5344CB8AC3E}">
        <p14:creationId xmlns:p14="http://schemas.microsoft.com/office/powerpoint/2010/main" val="1767739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3"/>
          <p:cNvGrpSpPr/>
          <p:nvPr/>
        </p:nvGrpSpPr>
        <p:grpSpPr>
          <a:xfrm>
            <a:off x="3411614" y="1446718"/>
            <a:ext cx="522817" cy="522817"/>
            <a:chOff x="3771900" y="2098675"/>
            <a:chExt cx="392113" cy="392113"/>
          </a:xfrm>
          <a:solidFill>
            <a:schemeClr val="bg1"/>
          </a:solidFill>
        </p:grpSpPr>
        <p:sp>
          <p:nvSpPr>
            <p:cNvPr id="170"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1"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2"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3"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4"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5"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176" name="Freeform 12"/>
          <p:cNvSpPr>
            <a:spLocks noEditPoints="1"/>
          </p:cNvSpPr>
          <p:nvPr/>
        </p:nvSpPr>
        <p:spPr bwMode="auto">
          <a:xfrm>
            <a:off x="548218" y="2465918"/>
            <a:ext cx="560916" cy="560916"/>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177" name="Group 11"/>
          <p:cNvGrpSpPr/>
          <p:nvPr/>
        </p:nvGrpSpPr>
        <p:grpSpPr>
          <a:xfrm>
            <a:off x="532219" y="1429785"/>
            <a:ext cx="594784" cy="556684"/>
            <a:chOff x="1200150" y="2085975"/>
            <a:chExt cx="446088" cy="417513"/>
          </a:xfrm>
          <a:solidFill>
            <a:schemeClr val="bg1"/>
          </a:solidFill>
        </p:grpSpPr>
        <p:sp>
          <p:nvSpPr>
            <p:cNvPr id="178" name="Freeform 13"/>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9" name="Freeform 14"/>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0" name="Group 14"/>
          <p:cNvGrpSpPr/>
          <p:nvPr/>
        </p:nvGrpSpPr>
        <p:grpSpPr>
          <a:xfrm>
            <a:off x="4371721" y="1417085"/>
            <a:ext cx="596900" cy="582084"/>
            <a:chOff x="4592638" y="2076450"/>
            <a:chExt cx="447675" cy="436563"/>
          </a:xfrm>
          <a:solidFill>
            <a:schemeClr val="bg1"/>
          </a:solidFill>
        </p:grpSpPr>
        <p:sp>
          <p:nvSpPr>
            <p:cNvPr id="181" name="Freeform 15"/>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2" name="Freeform 16"/>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3" name="Freeform 17"/>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4" name="Group 18"/>
          <p:cNvGrpSpPr/>
          <p:nvPr/>
        </p:nvGrpSpPr>
        <p:grpSpPr>
          <a:xfrm>
            <a:off x="4371720" y="2467547"/>
            <a:ext cx="609600" cy="529167"/>
            <a:chOff x="4587875" y="2944813"/>
            <a:chExt cx="457200" cy="396875"/>
          </a:xfrm>
          <a:solidFill>
            <a:schemeClr val="bg1"/>
          </a:solidFill>
        </p:grpSpPr>
        <p:sp>
          <p:nvSpPr>
            <p:cNvPr id="185" name="Freeform 18"/>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6" name="Freeform 19"/>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7" name="Freeform 20"/>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8" name="Freeform 21"/>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9" name="Freeform 22"/>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0" name="Freeform 23"/>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1" name="Group 25"/>
          <p:cNvGrpSpPr/>
          <p:nvPr/>
        </p:nvGrpSpPr>
        <p:grpSpPr>
          <a:xfrm>
            <a:off x="3507624" y="2435796"/>
            <a:ext cx="408517" cy="592667"/>
            <a:chOff x="3814763" y="2921000"/>
            <a:chExt cx="306388" cy="444500"/>
          </a:xfrm>
          <a:solidFill>
            <a:schemeClr val="bg1"/>
          </a:solidFill>
        </p:grpSpPr>
        <p:sp>
          <p:nvSpPr>
            <p:cNvPr id="192" name="Freeform 24"/>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3" name="Freeform 25"/>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4" name="Freeform 26"/>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5" name="Freeform 27"/>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6" name="Freeform 28"/>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7" name="Group 31"/>
          <p:cNvGrpSpPr/>
          <p:nvPr/>
        </p:nvGrpSpPr>
        <p:grpSpPr>
          <a:xfrm>
            <a:off x="1491401" y="2545863"/>
            <a:ext cx="615951" cy="372533"/>
            <a:chOff x="2039938" y="3003550"/>
            <a:chExt cx="461963" cy="279400"/>
          </a:xfrm>
          <a:solidFill>
            <a:schemeClr val="bg1"/>
          </a:solidFill>
        </p:grpSpPr>
        <p:sp>
          <p:nvSpPr>
            <p:cNvPr id="198" name="Freeform 29"/>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9" name="Freeform 30"/>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0" name="Freeform 31"/>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01" name="Group 35"/>
          <p:cNvGrpSpPr/>
          <p:nvPr/>
        </p:nvGrpSpPr>
        <p:grpSpPr>
          <a:xfrm>
            <a:off x="4467731" y="3473890"/>
            <a:ext cx="560917" cy="472017"/>
            <a:chOff x="4605338" y="3814763"/>
            <a:chExt cx="420688" cy="354013"/>
          </a:xfrm>
          <a:solidFill>
            <a:schemeClr val="bg1"/>
          </a:solidFill>
        </p:grpSpPr>
        <p:sp>
          <p:nvSpPr>
            <p:cNvPr id="202"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3" name="Oval 33"/>
            <p:cNvSpPr>
              <a:spLocks noChangeArrowheads="1"/>
            </p:cNvSpPr>
            <p:nvPr/>
          </p:nvSpPr>
          <p:spPr bwMode="auto">
            <a:xfrm>
              <a:off x="4932363" y="4103688"/>
              <a:ext cx="6350" cy="47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4"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5"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6"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7"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8"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9"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10" name="Group 44"/>
          <p:cNvGrpSpPr/>
          <p:nvPr/>
        </p:nvGrpSpPr>
        <p:grpSpPr>
          <a:xfrm>
            <a:off x="3507624" y="3437905"/>
            <a:ext cx="476251" cy="543984"/>
            <a:chOff x="3789363" y="3787775"/>
            <a:chExt cx="357188" cy="407988"/>
          </a:xfrm>
          <a:solidFill>
            <a:schemeClr val="bg1"/>
          </a:solidFill>
        </p:grpSpPr>
        <p:sp>
          <p:nvSpPr>
            <p:cNvPr id="211"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2"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3"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4"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5"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6"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7"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8"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9"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0"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1"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2"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3"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4"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5"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6"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7"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8"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9"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0"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1"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2"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3"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4"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35" name="Group 69"/>
          <p:cNvGrpSpPr/>
          <p:nvPr/>
        </p:nvGrpSpPr>
        <p:grpSpPr>
          <a:xfrm>
            <a:off x="2494171" y="3429439"/>
            <a:ext cx="533400" cy="560917"/>
            <a:chOff x="2919413" y="3781425"/>
            <a:chExt cx="400050" cy="420688"/>
          </a:xfrm>
          <a:solidFill>
            <a:schemeClr val="bg1"/>
          </a:solidFill>
        </p:grpSpPr>
        <p:sp>
          <p:nvSpPr>
            <p:cNvPr id="236"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7" name="Freeform 65"/>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8" name="Freeform 66"/>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9" name="Freeform 67"/>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0" name="Freeform 68"/>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1" name="Freeform 69"/>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2" name="Freeform 70"/>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3" name="Freeform 71"/>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4" name="Freeform 72"/>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5" name="Freeform 73"/>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6" name="Freeform 74"/>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47" name="Group 81"/>
          <p:cNvGrpSpPr/>
          <p:nvPr/>
        </p:nvGrpSpPr>
        <p:grpSpPr>
          <a:xfrm>
            <a:off x="1619491" y="3435789"/>
            <a:ext cx="543984" cy="548216"/>
            <a:chOff x="2066925" y="3786188"/>
            <a:chExt cx="407988" cy="411162"/>
          </a:xfrm>
          <a:solidFill>
            <a:schemeClr val="bg1"/>
          </a:solidFill>
        </p:grpSpPr>
        <p:sp>
          <p:nvSpPr>
            <p:cNvPr id="248"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9"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0"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1" name="Group 85"/>
          <p:cNvGrpSpPr/>
          <p:nvPr/>
        </p:nvGrpSpPr>
        <p:grpSpPr>
          <a:xfrm>
            <a:off x="532219" y="3412505"/>
            <a:ext cx="594784" cy="594784"/>
            <a:chOff x="1200150" y="3768725"/>
            <a:chExt cx="446088" cy="446088"/>
          </a:xfrm>
          <a:solidFill>
            <a:schemeClr val="bg1"/>
          </a:solidFill>
        </p:grpSpPr>
        <p:sp>
          <p:nvSpPr>
            <p:cNvPr id="252"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3"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4"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5" name="Group 89"/>
          <p:cNvGrpSpPr/>
          <p:nvPr/>
        </p:nvGrpSpPr>
        <p:grpSpPr>
          <a:xfrm>
            <a:off x="2355496" y="4446696"/>
            <a:ext cx="766235" cy="406401"/>
            <a:chOff x="2832100" y="4686300"/>
            <a:chExt cx="574676" cy="304801"/>
          </a:xfrm>
          <a:solidFill>
            <a:schemeClr val="bg1"/>
          </a:solidFill>
        </p:grpSpPr>
        <p:sp>
          <p:nvSpPr>
            <p:cNvPr id="256" name="Freeform 81"/>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7" name="Rectangle 82"/>
            <p:cNvSpPr>
              <a:spLocks noChangeArrowheads="1"/>
            </p:cNvSpPr>
            <p:nvPr/>
          </p:nvSpPr>
          <p:spPr bwMode="auto">
            <a:xfrm>
              <a:off x="2924175" y="48260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8" name="Rectangle 83"/>
            <p:cNvSpPr>
              <a:spLocks noChangeArrowheads="1"/>
            </p:cNvSpPr>
            <p:nvPr/>
          </p:nvSpPr>
          <p:spPr bwMode="auto">
            <a:xfrm>
              <a:off x="2951163"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9" name="Freeform 84"/>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0" name="Freeform 85"/>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1" name="Freeform 86"/>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2" name="Freeform 87"/>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3" name="Freeform 88"/>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4" name="Freeform 89"/>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5" name="Freeform 90"/>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6" name="Freeform 91"/>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7" name="Freeform 92"/>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8" name="Freeform 93"/>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9" name="Freeform 94"/>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0" name="Freeform 95"/>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1" name="Freeform 96"/>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2" name="Freeform 97"/>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3" name="Freeform 98"/>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4" name="Freeform 99"/>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5" name="Freeform 100"/>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6" name="Freeform 101"/>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7" name="Freeform 102"/>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8" name="Freeform 103"/>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9" name="Freeform 104"/>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0" name="Freeform 105"/>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1" name="Freeform 106"/>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2" name="Freeform 107"/>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3" name="Freeform 108"/>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4" name="Rectangle 109"/>
            <p:cNvSpPr>
              <a:spLocks noChangeArrowheads="1"/>
            </p:cNvSpPr>
            <p:nvPr/>
          </p:nvSpPr>
          <p:spPr bwMode="auto">
            <a:xfrm>
              <a:off x="3033713" y="470852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5" name="Freeform 110"/>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6" name="Freeform 111"/>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7" name="Freeform 112"/>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8" name="Freeform 113"/>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9" name="Freeform 114"/>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0" name="Freeform 115"/>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1" name="Freeform 116"/>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2" name="Freeform 117"/>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3" name="Freeform 118"/>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4" name="Rectangle 119"/>
            <p:cNvSpPr>
              <a:spLocks noChangeArrowheads="1"/>
            </p:cNvSpPr>
            <p:nvPr/>
          </p:nvSpPr>
          <p:spPr bwMode="auto">
            <a:xfrm>
              <a:off x="2968625"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5" name="Freeform 120"/>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6" name="Freeform 121"/>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7" name="Freeform 122"/>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8" name="Freeform 123"/>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9" name="Freeform 124"/>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0" name="Freeform 125"/>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1" name="Freeform 126"/>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2" name="Freeform 127"/>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3" name="Freeform 128"/>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4" name="Freeform 129"/>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5" name="Freeform 130"/>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6" name="Freeform 131"/>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7" name="Freeform 132"/>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8" name="Freeform 133"/>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9" name="Freeform 134"/>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0" name="Freeform 135"/>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1" name="Freeform 136"/>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2" name="Freeform 137"/>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3" name="Freeform 138"/>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4" name="Freeform 139"/>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5" name="Rectangle 140"/>
            <p:cNvSpPr>
              <a:spLocks noChangeArrowheads="1"/>
            </p:cNvSpPr>
            <p:nvPr/>
          </p:nvSpPr>
          <p:spPr bwMode="auto">
            <a:xfrm>
              <a:off x="2957513" y="4711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6" name="Freeform 141"/>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7" name="Freeform 142"/>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8" name="Freeform 143"/>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9" name="Freeform 144"/>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0" name="Freeform 145"/>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1" name="Freeform 146"/>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2" name="Freeform 147"/>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3" name="Freeform 148"/>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4" name="Freeform 149"/>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5" name="Freeform 150"/>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6" name="Freeform 151"/>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7" name="Freeform 152"/>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8" name="Freeform 153"/>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9" name="Freeform 154"/>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0" name="Freeform 155"/>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1" name="Freeform 156"/>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2" name="Freeform 157"/>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3" name="Freeform 158"/>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4" name="Freeform 159"/>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5" name="Freeform 160"/>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6" name="Freeform 161"/>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7" name="Freeform 162"/>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8" name="Rectangle 163"/>
            <p:cNvSpPr>
              <a:spLocks noChangeArrowheads="1"/>
            </p:cNvSpPr>
            <p:nvPr/>
          </p:nvSpPr>
          <p:spPr bwMode="auto">
            <a:xfrm>
              <a:off x="2943225" y="472757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9" name="Oval 164"/>
            <p:cNvSpPr>
              <a:spLocks noChangeArrowheads="1"/>
            </p:cNvSpPr>
            <p:nvPr/>
          </p:nvSpPr>
          <p:spPr bwMode="auto">
            <a:xfrm>
              <a:off x="2943225" y="4727575"/>
              <a:ext cx="1588" cy="158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0" name="Freeform 165"/>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1" name="Freeform 166"/>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2" name="Freeform 167"/>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3" name="Freeform 168"/>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4" name="Rectangle 169"/>
            <p:cNvSpPr>
              <a:spLocks noChangeArrowheads="1"/>
            </p:cNvSpPr>
            <p:nvPr/>
          </p:nvSpPr>
          <p:spPr bwMode="auto">
            <a:xfrm>
              <a:off x="2959100" y="4965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5" name="Freeform 170"/>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6" name="Freeform 171"/>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7" name="Freeform 172"/>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8" name="Freeform 173"/>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9" name="Freeform 174"/>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0" name="Freeform 175"/>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1" name="Freeform 176"/>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2" name="Freeform 177"/>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3" name="Freeform 178"/>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4" name="Freeform 179"/>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5" name="Freeform 180"/>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6" name="Freeform 181"/>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7" name="Freeform 182"/>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8" name="Freeform 183"/>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9" name="Freeform 184"/>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0" name="Freeform 185"/>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1" name="Freeform 186"/>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2" name="Freeform 187"/>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3" name="Freeform 188"/>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4" name="Freeform 189"/>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5" name="Freeform 190"/>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6" name="Freeform 191"/>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7" name="Freeform 192"/>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8" name="Freeform 193"/>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9" name="Freeform 194"/>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70" name="Group 204"/>
          <p:cNvGrpSpPr/>
          <p:nvPr/>
        </p:nvGrpSpPr>
        <p:grpSpPr>
          <a:xfrm>
            <a:off x="3471872" y="4395895"/>
            <a:ext cx="510117" cy="510117"/>
            <a:chOff x="3776663" y="4648200"/>
            <a:chExt cx="382588" cy="382588"/>
          </a:xfrm>
          <a:solidFill>
            <a:schemeClr val="bg1"/>
          </a:solidFill>
        </p:grpSpPr>
        <p:sp>
          <p:nvSpPr>
            <p:cNvPr id="371" name="Freeform 195"/>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2" name="Freeform 196"/>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3" name="Freeform 197"/>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4" name="Freeform 198"/>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5" name="Freeform 199"/>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376" name="Freeform 200"/>
          <p:cNvSpPr>
            <a:spLocks noEditPoints="1"/>
          </p:cNvSpPr>
          <p:nvPr/>
        </p:nvSpPr>
        <p:spPr bwMode="auto">
          <a:xfrm>
            <a:off x="548218" y="4387852"/>
            <a:ext cx="560916" cy="527049"/>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7" name="Freeform 201"/>
          <p:cNvSpPr>
            <a:spLocks noEditPoints="1"/>
          </p:cNvSpPr>
          <p:nvPr/>
        </p:nvSpPr>
        <p:spPr bwMode="auto">
          <a:xfrm>
            <a:off x="4370918" y="5357285"/>
            <a:ext cx="560916" cy="510116"/>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8" name="Freeform 202"/>
          <p:cNvSpPr>
            <a:spLocks noEditPoints="1"/>
          </p:cNvSpPr>
          <p:nvPr/>
        </p:nvSpPr>
        <p:spPr bwMode="auto">
          <a:xfrm>
            <a:off x="531285" y="5331885"/>
            <a:ext cx="416983" cy="560916"/>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379" name="Group 213"/>
          <p:cNvGrpSpPr/>
          <p:nvPr/>
        </p:nvGrpSpPr>
        <p:grpSpPr>
          <a:xfrm>
            <a:off x="2451507" y="5343302"/>
            <a:ext cx="584200" cy="539751"/>
            <a:chOff x="2900363" y="5486400"/>
            <a:chExt cx="438150" cy="404813"/>
          </a:xfrm>
          <a:solidFill>
            <a:schemeClr val="bg1"/>
          </a:solidFill>
        </p:grpSpPr>
        <p:sp>
          <p:nvSpPr>
            <p:cNvPr id="380"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1"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2" name="Group 216"/>
          <p:cNvGrpSpPr/>
          <p:nvPr/>
        </p:nvGrpSpPr>
        <p:grpSpPr>
          <a:xfrm>
            <a:off x="5272389" y="1508101"/>
            <a:ext cx="599017" cy="484717"/>
            <a:chOff x="1209675" y="6354763"/>
            <a:chExt cx="449263" cy="363538"/>
          </a:xfrm>
          <a:solidFill>
            <a:schemeClr val="bg1"/>
          </a:solidFill>
        </p:grpSpPr>
        <p:sp>
          <p:nvSpPr>
            <p:cNvPr id="383"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4"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5"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6"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7" name="Group 221"/>
          <p:cNvGrpSpPr/>
          <p:nvPr/>
        </p:nvGrpSpPr>
        <p:grpSpPr>
          <a:xfrm>
            <a:off x="5315701" y="2453906"/>
            <a:ext cx="594784" cy="596900"/>
            <a:chOff x="2060575" y="6313488"/>
            <a:chExt cx="446088" cy="447675"/>
          </a:xfrm>
          <a:solidFill>
            <a:schemeClr val="bg1"/>
          </a:solidFill>
        </p:grpSpPr>
        <p:sp>
          <p:nvSpPr>
            <p:cNvPr id="388"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9"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0"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1"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2"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3" name="Group 227"/>
          <p:cNvGrpSpPr/>
          <p:nvPr/>
        </p:nvGrpSpPr>
        <p:grpSpPr>
          <a:xfrm>
            <a:off x="5419419" y="3458013"/>
            <a:ext cx="491067" cy="543984"/>
            <a:chOff x="2947988" y="6332538"/>
            <a:chExt cx="368300" cy="407988"/>
          </a:xfrm>
          <a:solidFill>
            <a:schemeClr val="bg1"/>
          </a:solidFill>
        </p:grpSpPr>
        <p:sp>
          <p:nvSpPr>
            <p:cNvPr id="394" name="Freeform 215"/>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5" name="Freeform 216"/>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6" name="Freeform 217"/>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7" name="Group 231"/>
          <p:cNvGrpSpPr/>
          <p:nvPr/>
        </p:nvGrpSpPr>
        <p:grpSpPr>
          <a:xfrm>
            <a:off x="5349568" y="5312412"/>
            <a:ext cx="560917" cy="628651"/>
            <a:chOff x="4608513" y="6291263"/>
            <a:chExt cx="420688" cy="471488"/>
          </a:xfrm>
          <a:solidFill>
            <a:schemeClr val="bg1"/>
          </a:solidFill>
        </p:grpSpPr>
        <p:sp>
          <p:nvSpPr>
            <p:cNvPr id="398"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9"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0"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1" name="Group 235"/>
          <p:cNvGrpSpPr/>
          <p:nvPr/>
        </p:nvGrpSpPr>
        <p:grpSpPr>
          <a:xfrm>
            <a:off x="1491401" y="1474235"/>
            <a:ext cx="546100" cy="560917"/>
            <a:chOff x="2044700" y="2119313"/>
            <a:chExt cx="409575" cy="420688"/>
          </a:xfrm>
          <a:solidFill>
            <a:schemeClr val="bg1"/>
          </a:solidFill>
        </p:grpSpPr>
        <p:sp>
          <p:nvSpPr>
            <p:cNvPr id="402" name="Freeform 221"/>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3" name="Freeform 222"/>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4" name="Freeform 223"/>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5" name="Freeform 224"/>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6" name="Freeform 225"/>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7" name="Freeform 226"/>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8" name="Group 242"/>
          <p:cNvGrpSpPr/>
          <p:nvPr/>
        </p:nvGrpSpPr>
        <p:grpSpPr>
          <a:xfrm>
            <a:off x="2451507" y="2469663"/>
            <a:ext cx="596900" cy="455084"/>
            <a:chOff x="2908300" y="2946400"/>
            <a:chExt cx="447675" cy="341313"/>
          </a:xfrm>
          <a:solidFill>
            <a:schemeClr val="bg1"/>
          </a:solidFill>
        </p:grpSpPr>
        <p:sp>
          <p:nvSpPr>
            <p:cNvPr id="409"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0"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1" name="Group 245"/>
          <p:cNvGrpSpPr/>
          <p:nvPr/>
        </p:nvGrpSpPr>
        <p:grpSpPr>
          <a:xfrm>
            <a:off x="5346394" y="4395895"/>
            <a:ext cx="594783" cy="552451"/>
            <a:chOff x="3767138" y="6329363"/>
            <a:chExt cx="446087" cy="414338"/>
          </a:xfrm>
          <a:solidFill>
            <a:schemeClr val="bg1"/>
          </a:solidFill>
        </p:grpSpPr>
        <p:sp>
          <p:nvSpPr>
            <p:cNvPr id="412"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3"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4"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5"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6"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7"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8"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9" name="Group 253"/>
          <p:cNvGrpSpPr/>
          <p:nvPr/>
        </p:nvGrpSpPr>
        <p:grpSpPr>
          <a:xfrm>
            <a:off x="1491401" y="5375052"/>
            <a:ext cx="639233" cy="476251"/>
            <a:chOff x="2044700" y="5510213"/>
            <a:chExt cx="479425" cy="357188"/>
          </a:xfrm>
          <a:solidFill>
            <a:schemeClr val="bg1"/>
          </a:solidFill>
        </p:grpSpPr>
        <p:sp>
          <p:nvSpPr>
            <p:cNvPr id="420" name="Freeform 236"/>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1" name="Freeform 237"/>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2" name="Freeform 238"/>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3" name="Freeform 239"/>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4" name="Freeform 240"/>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5" name="Group 259"/>
          <p:cNvGrpSpPr/>
          <p:nvPr/>
        </p:nvGrpSpPr>
        <p:grpSpPr>
          <a:xfrm>
            <a:off x="4429200" y="4404361"/>
            <a:ext cx="518584" cy="594784"/>
            <a:chOff x="4638675" y="4654550"/>
            <a:chExt cx="388938" cy="446088"/>
          </a:xfrm>
          <a:solidFill>
            <a:schemeClr val="bg1"/>
          </a:solidFill>
        </p:grpSpPr>
        <p:sp>
          <p:nvSpPr>
            <p:cNvPr id="426"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7"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8"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9" name="Group 263"/>
          <p:cNvGrpSpPr/>
          <p:nvPr/>
        </p:nvGrpSpPr>
        <p:grpSpPr>
          <a:xfrm>
            <a:off x="1491401" y="4372612"/>
            <a:ext cx="556684" cy="552451"/>
            <a:chOff x="2097088" y="4630738"/>
            <a:chExt cx="417513" cy="414338"/>
          </a:xfrm>
          <a:solidFill>
            <a:schemeClr val="bg1"/>
          </a:solidFill>
        </p:grpSpPr>
        <p:sp>
          <p:nvSpPr>
            <p:cNvPr id="430" name="Freeform 244"/>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1" name="Freeform 245"/>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2" name="Freeform 246"/>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3" name="Freeform 247"/>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34" name="Group 268"/>
          <p:cNvGrpSpPr/>
          <p:nvPr/>
        </p:nvGrpSpPr>
        <p:grpSpPr>
          <a:xfrm>
            <a:off x="3507625" y="5343302"/>
            <a:ext cx="410633" cy="651933"/>
            <a:chOff x="3824288" y="5486400"/>
            <a:chExt cx="307975" cy="488950"/>
          </a:xfrm>
          <a:solidFill>
            <a:schemeClr val="bg1"/>
          </a:solidFill>
        </p:grpSpPr>
        <p:sp>
          <p:nvSpPr>
            <p:cNvPr id="435"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6"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7"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8"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9"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0" name="Group 274"/>
          <p:cNvGrpSpPr/>
          <p:nvPr/>
        </p:nvGrpSpPr>
        <p:grpSpPr>
          <a:xfrm>
            <a:off x="2451508" y="1459417"/>
            <a:ext cx="573617" cy="569384"/>
            <a:chOff x="2936875" y="2108200"/>
            <a:chExt cx="430213" cy="427038"/>
          </a:xfrm>
          <a:solidFill>
            <a:schemeClr val="bg1"/>
          </a:solidFill>
        </p:grpSpPr>
        <p:sp>
          <p:nvSpPr>
            <p:cNvPr id="441" name="Freeform 253"/>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2"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3" name="Group 147"/>
          <p:cNvGrpSpPr/>
          <p:nvPr/>
        </p:nvGrpSpPr>
        <p:grpSpPr>
          <a:xfrm>
            <a:off x="6473923" y="1486474"/>
            <a:ext cx="353484" cy="565149"/>
            <a:chOff x="914400" y="2173288"/>
            <a:chExt cx="265113" cy="423862"/>
          </a:xfrm>
          <a:solidFill>
            <a:schemeClr val="bg1"/>
          </a:solidFill>
        </p:grpSpPr>
        <p:sp>
          <p:nvSpPr>
            <p:cNvPr id="444" name="Freeform 216"/>
            <p:cNvSpPr>
              <a:spLocks noEditPoints="1"/>
            </p:cNvSpPr>
            <p:nvPr/>
          </p:nvSpPr>
          <p:spPr bwMode="auto">
            <a:xfrm>
              <a:off x="914400" y="2247900"/>
              <a:ext cx="265113" cy="349250"/>
            </a:xfrm>
            <a:custGeom>
              <a:avLst/>
              <a:gdLst>
                <a:gd name="T0" fmla="*/ 0 w 352"/>
                <a:gd name="T1" fmla="*/ 465 h 465"/>
                <a:gd name="T2" fmla="*/ 40 w 352"/>
                <a:gd name="T3" fmla="*/ 371 h 465"/>
                <a:gd name="T4" fmla="*/ 180 w 352"/>
                <a:gd name="T5" fmla="*/ 465 h 465"/>
                <a:gd name="T6" fmla="*/ 58 w 352"/>
                <a:gd name="T7" fmla="*/ 329 h 465"/>
                <a:gd name="T8" fmla="*/ 58 w 352"/>
                <a:gd name="T9" fmla="*/ 329 h 465"/>
                <a:gd name="T10" fmla="*/ 58 w 352"/>
                <a:gd name="T11" fmla="*/ 242 h 465"/>
                <a:gd name="T12" fmla="*/ 40 w 352"/>
                <a:gd name="T13" fmla="*/ 180 h 465"/>
                <a:gd name="T14" fmla="*/ 40 w 352"/>
                <a:gd name="T15" fmla="*/ 147 h 465"/>
                <a:gd name="T16" fmla="*/ 58 w 352"/>
                <a:gd name="T17" fmla="*/ 93 h 465"/>
                <a:gd name="T18" fmla="*/ 58 w 352"/>
                <a:gd name="T19" fmla="*/ 93 h 465"/>
                <a:gd name="T20" fmla="*/ 94 w 352"/>
                <a:gd name="T21" fmla="*/ 302 h 465"/>
                <a:gd name="T22" fmla="*/ 76 w 352"/>
                <a:gd name="T23" fmla="*/ 242 h 465"/>
                <a:gd name="T24" fmla="*/ 76 w 352"/>
                <a:gd name="T25" fmla="*/ 207 h 465"/>
                <a:gd name="T26" fmla="*/ 94 w 352"/>
                <a:gd name="T27" fmla="*/ 147 h 465"/>
                <a:gd name="T28" fmla="*/ 94 w 352"/>
                <a:gd name="T29" fmla="*/ 147 h 465"/>
                <a:gd name="T30" fmla="*/ 94 w 352"/>
                <a:gd name="T31" fmla="*/ 66 h 465"/>
                <a:gd name="T32" fmla="*/ 112 w 352"/>
                <a:gd name="T33" fmla="*/ 302 h 465"/>
                <a:gd name="T34" fmla="*/ 112 w 352"/>
                <a:gd name="T35" fmla="*/ 269 h 465"/>
                <a:gd name="T36" fmla="*/ 130 w 352"/>
                <a:gd name="T37" fmla="*/ 207 h 465"/>
                <a:gd name="T38" fmla="*/ 130 w 352"/>
                <a:gd name="T39" fmla="*/ 207 h 465"/>
                <a:gd name="T40" fmla="*/ 130 w 352"/>
                <a:gd name="T41" fmla="*/ 120 h 465"/>
                <a:gd name="T42" fmla="*/ 112 w 352"/>
                <a:gd name="T43" fmla="*/ 66 h 465"/>
                <a:gd name="T44" fmla="*/ 149 w 352"/>
                <a:gd name="T45" fmla="*/ 329 h 465"/>
                <a:gd name="T46" fmla="*/ 167 w 352"/>
                <a:gd name="T47" fmla="*/ 269 h 465"/>
                <a:gd name="T48" fmla="*/ 167 w 352"/>
                <a:gd name="T49" fmla="*/ 269 h 465"/>
                <a:gd name="T50" fmla="*/ 167 w 352"/>
                <a:gd name="T51" fmla="*/ 180 h 465"/>
                <a:gd name="T52" fmla="*/ 149 w 352"/>
                <a:gd name="T53" fmla="*/ 120 h 465"/>
                <a:gd name="T54" fmla="*/ 149 w 352"/>
                <a:gd name="T55" fmla="*/ 93 h 465"/>
                <a:gd name="T56" fmla="*/ 203 w 352"/>
                <a:gd name="T57" fmla="*/ 329 h 465"/>
                <a:gd name="T58" fmla="*/ 203 w 352"/>
                <a:gd name="T59" fmla="*/ 329 h 465"/>
                <a:gd name="T60" fmla="*/ 203 w 352"/>
                <a:gd name="T61" fmla="*/ 242 h 465"/>
                <a:gd name="T62" fmla="*/ 185 w 352"/>
                <a:gd name="T63" fmla="*/ 180 h 465"/>
                <a:gd name="T64" fmla="*/ 185 w 352"/>
                <a:gd name="T65" fmla="*/ 147 h 465"/>
                <a:gd name="T66" fmla="*/ 203 w 352"/>
                <a:gd name="T67" fmla="*/ 93 h 465"/>
                <a:gd name="T68" fmla="*/ 203 w 352"/>
                <a:gd name="T69" fmla="*/ 93 h 465"/>
                <a:gd name="T70" fmla="*/ 240 w 352"/>
                <a:gd name="T71" fmla="*/ 302 h 465"/>
                <a:gd name="T72" fmla="*/ 222 w 352"/>
                <a:gd name="T73" fmla="*/ 242 h 465"/>
                <a:gd name="T74" fmla="*/ 222 w 352"/>
                <a:gd name="T75" fmla="*/ 207 h 465"/>
                <a:gd name="T76" fmla="*/ 240 w 352"/>
                <a:gd name="T77" fmla="*/ 147 h 465"/>
                <a:gd name="T78" fmla="*/ 240 w 352"/>
                <a:gd name="T79" fmla="*/ 147 h 465"/>
                <a:gd name="T80" fmla="*/ 240 w 352"/>
                <a:gd name="T81" fmla="*/ 66 h 465"/>
                <a:gd name="T82" fmla="*/ 258 w 352"/>
                <a:gd name="T83" fmla="*/ 302 h 465"/>
                <a:gd name="T84" fmla="*/ 258 w 352"/>
                <a:gd name="T85" fmla="*/ 269 h 465"/>
                <a:gd name="T86" fmla="*/ 276 w 352"/>
                <a:gd name="T87" fmla="*/ 207 h 465"/>
                <a:gd name="T88" fmla="*/ 276 w 352"/>
                <a:gd name="T89" fmla="*/ 207 h 465"/>
                <a:gd name="T90" fmla="*/ 276 w 352"/>
                <a:gd name="T91" fmla="*/ 120 h 465"/>
                <a:gd name="T92" fmla="*/ 258 w 352"/>
                <a:gd name="T93" fmla="*/ 66 h 465"/>
                <a:gd name="T94" fmla="*/ 294 w 352"/>
                <a:gd name="T95" fmla="*/ 329 h 465"/>
                <a:gd name="T96" fmla="*/ 312 w 352"/>
                <a:gd name="T97" fmla="*/ 269 h 465"/>
                <a:gd name="T98" fmla="*/ 312 w 352"/>
                <a:gd name="T99" fmla="*/ 269 h 465"/>
                <a:gd name="T100" fmla="*/ 312 w 352"/>
                <a:gd name="T101" fmla="*/ 180 h 465"/>
                <a:gd name="T102" fmla="*/ 294 w 352"/>
                <a:gd name="T103" fmla="*/ 120 h 465"/>
                <a:gd name="T104" fmla="*/ 294 w 352"/>
                <a:gd name="T105" fmla="*/ 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2" h="465">
                  <a:moveTo>
                    <a:pt x="308" y="0"/>
                  </a:moveTo>
                  <a:cubicBezTo>
                    <a:pt x="44" y="0"/>
                    <a:pt x="44" y="0"/>
                    <a:pt x="44" y="0"/>
                  </a:cubicBezTo>
                  <a:cubicBezTo>
                    <a:pt x="19" y="0"/>
                    <a:pt x="0" y="20"/>
                    <a:pt x="0" y="44"/>
                  </a:cubicBezTo>
                  <a:cubicBezTo>
                    <a:pt x="0" y="465"/>
                    <a:pt x="0" y="465"/>
                    <a:pt x="0" y="465"/>
                  </a:cubicBezTo>
                  <a:cubicBezTo>
                    <a:pt x="172" y="465"/>
                    <a:pt x="172" y="465"/>
                    <a:pt x="172" y="465"/>
                  </a:cubicBezTo>
                  <a:cubicBezTo>
                    <a:pt x="172" y="426"/>
                    <a:pt x="172" y="426"/>
                    <a:pt x="172" y="426"/>
                  </a:cubicBezTo>
                  <a:cubicBezTo>
                    <a:pt x="40" y="426"/>
                    <a:pt x="40" y="426"/>
                    <a:pt x="40" y="426"/>
                  </a:cubicBezTo>
                  <a:cubicBezTo>
                    <a:pt x="40" y="371"/>
                    <a:pt x="40" y="371"/>
                    <a:pt x="40" y="371"/>
                  </a:cubicBezTo>
                  <a:cubicBezTo>
                    <a:pt x="312" y="371"/>
                    <a:pt x="312" y="371"/>
                    <a:pt x="312" y="371"/>
                  </a:cubicBezTo>
                  <a:cubicBezTo>
                    <a:pt x="312" y="426"/>
                    <a:pt x="312" y="426"/>
                    <a:pt x="312" y="426"/>
                  </a:cubicBezTo>
                  <a:cubicBezTo>
                    <a:pt x="180" y="426"/>
                    <a:pt x="180" y="426"/>
                    <a:pt x="180" y="426"/>
                  </a:cubicBezTo>
                  <a:cubicBezTo>
                    <a:pt x="180" y="465"/>
                    <a:pt x="180" y="465"/>
                    <a:pt x="180" y="465"/>
                  </a:cubicBezTo>
                  <a:cubicBezTo>
                    <a:pt x="352" y="465"/>
                    <a:pt x="352" y="465"/>
                    <a:pt x="352" y="465"/>
                  </a:cubicBezTo>
                  <a:cubicBezTo>
                    <a:pt x="352" y="44"/>
                    <a:pt x="352" y="44"/>
                    <a:pt x="352" y="44"/>
                  </a:cubicBezTo>
                  <a:cubicBezTo>
                    <a:pt x="352" y="20"/>
                    <a:pt x="333" y="0"/>
                    <a:pt x="308" y="0"/>
                  </a:cubicBezTo>
                  <a:close/>
                  <a:moveTo>
                    <a:pt x="58" y="329"/>
                  </a:moveTo>
                  <a:cubicBezTo>
                    <a:pt x="40" y="329"/>
                    <a:pt x="40" y="329"/>
                    <a:pt x="40" y="329"/>
                  </a:cubicBezTo>
                  <a:cubicBezTo>
                    <a:pt x="40" y="302"/>
                    <a:pt x="40" y="302"/>
                    <a:pt x="40" y="302"/>
                  </a:cubicBezTo>
                  <a:cubicBezTo>
                    <a:pt x="58" y="302"/>
                    <a:pt x="58" y="302"/>
                    <a:pt x="58" y="302"/>
                  </a:cubicBezTo>
                  <a:lnTo>
                    <a:pt x="58" y="329"/>
                  </a:lnTo>
                  <a:close/>
                  <a:moveTo>
                    <a:pt x="58" y="269"/>
                  </a:moveTo>
                  <a:cubicBezTo>
                    <a:pt x="40" y="269"/>
                    <a:pt x="40" y="269"/>
                    <a:pt x="40" y="269"/>
                  </a:cubicBezTo>
                  <a:cubicBezTo>
                    <a:pt x="40" y="242"/>
                    <a:pt x="40" y="242"/>
                    <a:pt x="40" y="242"/>
                  </a:cubicBezTo>
                  <a:cubicBezTo>
                    <a:pt x="58" y="242"/>
                    <a:pt x="58" y="242"/>
                    <a:pt x="58" y="242"/>
                  </a:cubicBezTo>
                  <a:lnTo>
                    <a:pt x="58" y="269"/>
                  </a:lnTo>
                  <a:close/>
                  <a:moveTo>
                    <a:pt x="58" y="207"/>
                  </a:moveTo>
                  <a:cubicBezTo>
                    <a:pt x="40" y="207"/>
                    <a:pt x="40" y="207"/>
                    <a:pt x="40" y="207"/>
                  </a:cubicBezTo>
                  <a:cubicBezTo>
                    <a:pt x="40" y="180"/>
                    <a:pt x="40" y="180"/>
                    <a:pt x="40" y="180"/>
                  </a:cubicBezTo>
                  <a:cubicBezTo>
                    <a:pt x="58" y="180"/>
                    <a:pt x="58" y="180"/>
                    <a:pt x="58" y="180"/>
                  </a:cubicBezTo>
                  <a:lnTo>
                    <a:pt x="58" y="207"/>
                  </a:lnTo>
                  <a:close/>
                  <a:moveTo>
                    <a:pt x="58" y="147"/>
                  </a:moveTo>
                  <a:cubicBezTo>
                    <a:pt x="40" y="147"/>
                    <a:pt x="40" y="147"/>
                    <a:pt x="40" y="147"/>
                  </a:cubicBezTo>
                  <a:cubicBezTo>
                    <a:pt x="40" y="120"/>
                    <a:pt x="40" y="120"/>
                    <a:pt x="40" y="120"/>
                  </a:cubicBezTo>
                  <a:cubicBezTo>
                    <a:pt x="58" y="120"/>
                    <a:pt x="58" y="120"/>
                    <a:pt x="58" y="120"/>
                  </a:cubicBezTo>
                  <a:lnTo>
                    <a:pt x="58" y="147"/>
                  </a:lnTo>
                  <a:close/>
                  <a:moveTo>
                    <a:pt x="58" y="93"/>
                  </a:moveTo>
                  <a:cubicBezTo>
                    <a:pt x="40" y="93"/>
                    <a:pt x="40" y="93"/>
                    <a:pt x="40" y="93"/>
                  </a:cubicBezTo>
                  <a:cubicBezTo>
                    <a:pt x="40" y="66"/>
                    <a:pt x="40" y="66"/>
                    <a:pt x="40" y="66"/>
                  </a:cubicBezTo>
                  <a:cubicBezTo>
                    <a:pt x="58" y="66"/>
                    <a:pt x="58" y="66"/>
                    <a:pt x="58" y="66"/>
                  </a:cubicBezTo>
                  <a:lnTo>
                    <a:pt x="58" y="93"/>
                  </a:lnTo>
                  <a:close/>
                  <a:moveTo>
                    <a:pt x="94" y="329"/>
                  </a:moveTo>
                  <a:cubicBezTo>
                    <a:pt x="76" y="329"/>
                    <a:pt x="76" y="329"/>
                    <a:pt x="76" y="329"/>
                  </a:cubicBezTo>
                  <a:cubicBezTo>
                    <a:pt x="76" y="302"/>
                    <a:pt x="76" y="302"/>
                    <a:pt x="76" y="302"/>
                  </a:cubicBezTo>
                  <a:cubicBezTo>
                    <a:pt x="94" y="302"/>
                    <a:pt x="94" y="302"/>
                    <a:pt x="94" y="302"/>
                  </a:cubicBezTo>
                  <a:lnTo>
                    <a:pt x="94" y="329"/>
                  </a:lnTo>
                  <a:close/>
                  <a:moveTo>
                    <a:pt x="94" y="269"/>
                  </a:moveTo>
                  <a:cubicBezTo>
                    <a:pt x="76" y="269"/>
                    <a:pt x="76" y="269"/>
                    <a:pt x="76" y="269"/>
                  </a:cubicBezTo>
                  <a:cubicBezTo>
                    <a:pt x="76" y="242"/>
                    <a:pt x="76" y="242"/>
                    <a:pt x="76" y="242"/>
                  </a:cubicBezTo>
                  <a:cubicBezTo>
                    <a:pt x="94" y="242"/>
                    <a:pt x="94" y="242"/>
                    <a:pt x="94" y="242"/>
                  </a:cubicBezTo>
                  <a:lnTo>
                    <a:pt x="94" y="269"/>
                  </a:lnTo>
                  <a:close/>
                  <a:moveTo>
                    <a:pt x="94" y="207"/>
                  </a:moveTo>
                  <a:cubicBezTo>
                    <a:pt x="76" y="207"/>
                    <a:pt x="76" y="207"/>
                    <a:pt x="76" y="207"/>
                  </a:cubicBezTo>
                  <a:cubicBezTo>
                    <a:pt x="76" y="180"/>
                    <a:pt x="76" y="180"/>
                    <a:pt x="76" y="180"/>
                  </a:cubicBezTo>
                  <a:cubicBezTo>
                    <a:pt x="94" y="180"/>
                    <a:pt x="94" y="180"/>
                    <a:pt x="94" y="180"/>
                  </a:cubicBezTo>
                  <a:lnTo>
                    <a:pt x="94" y="207"/>
                  </a:lnTo>
                  <a:close/>
                  <a:moveTo>
                    <a:pt x="94" y="147"/>
                  </a:moveTo>
                  <a:cubicBezTo>
                    <a:pt x="76" y="147"/>
                    <a:pt x="76" y="147"/>
                    <a:pt x="76" y="147"/>
                  </a:cubicBezTo>
                  <a:cubicBezTo>
                    <a:pt x="76" y="120"/>
                    <a:pt x="76" y="120"/>
                    <a:pt x="76" y="120"/>
                  </a:cubicBezTo>
                  <a:cubicBezTo>
                    <a:pt x="94" y="120"/>
                    <a:pt x="94" y="120"/>
                    <a:pt x="94" y="120"/>
                  </a:cubicBezTo>
                  <a:lnTo>
                    <a:pt x="94" y="147"/>
                  </a:lnTo>
                  <a:close/>
                  <a:moveTo>
                    <a:pt x="94" y="93"/>
                  </a:moveTo>
                  <a:cubicBezTo>
                    <a:pt x="76" y="93"/>
                    <a:pt x="76" y="93"/>
                    <a:pt x="76" y="93"/>
                  </a:cubicBezTo>
                  <a:cubicBezTo>
                    <a:pt x="76" y="66"/>
                    <a:pt x="76" y="66"/>
                    <a:pt x="76" y="66"/>
                  </a:cubicBezTo>
                  <a:cubicBezTo>
                    <a:pt x="94" y="66"/>
                    <a:pt x="94" y="66"/>
                    <a:pt x="94" y="66"/>
                  </a:cubicBezTo>
                  <a:lnTo>
                    <a:pt x="94" y="93"/>
                  </a:lnTo>
                  <a:close/>
                  <a:moveTo>
                    <a:pt x="130" y="329"/>
                  </a:moveTo>
                  <a:cubicBezTo>
                    <a:pt x="112" y="329"/>
                    <a:pt x="112" y="329"/>
                    <a:pt x="112" y="329"/>
                  </a:cubicBezTo>
                  <a:cubicBezTo>
                    <a:pt x="112" y="302"/>
                    <a:pt x="112" y="302"/>
                    <a:pt x="112" y="302"/>
                  </a:cubicBezTo>
                  <a:cubicBezTo>
                    <a:pt x="130" y="302"/>
                    <a:pt x="130" y="302"/>
                    <a:pt x="130" y="302"/>
                  </a:cubicBezTo>
                  <a:lnTo>
                    <a:pt x="130" y="329"/>
                  </a:lnTo>
                  <a:close/>
                  <a:moveTo>
                    <a:pt x="130" y="269"/>
                  </a:moveTo>
                  <a:cubicBezTo>
                    <a:pt x="112" y="269"/>
                    <a:pt x="112" y="269"/>
                    <a:pt x="112" y="269"/>
                  </a:cubicBezTo>
                  <a:cubicBezTo>
                    <a:pt x="112" y="242"/>
                    <a:pt x="112" y="242"/>
                    <a:pt x="112" y="242"/>
                  </a:cubicBezTo>
                  <a:cubicBezTo>
                    <a:pt x="130" y="242"/>
                    <a:pt x="130" y="242"/>
                    <a:pt x="130" y="242"/>
                  </a:cubicBezTo>
                  <a:lnTo>
                    <a:pt x="130" y="269"/>
                  </a:lnTo>
                  <a:close/>
                  <a:moveTo>
                    <a:pt x="130" y="207"/>
                  </a:moveTo>
                  <a:cubicBezTo>
                    <a:pt x="112" y="207"/>
                    <a:pt x="112" y="207"/>
                    <a:pt x="112" y="207"/>
                  </a:cubicBezTo>
                  <a:cubicBezTo>
                    <a:pt x="112" y="180"/>
                    <a:pt x="112" y="180"/>
                    <a:pt x="112" y="180"/>
                  </a:cubicBezTo>
                  <a:cubicBezTo>
                    <a:pt x="130" y="180"/>
                    <a:pt x="130" y="180"/>
                    <a:pt x="130" y="180"/>
                  </a:cubicBezTo>
                  <a:lnTo>
                    <a:pt x="130" y="207"/>
                  </a:lnTo>
                  <a:close/>
                  <a:moveTo>
                    <a:pt x="130" y="147"/>
                  </a:moveTo>
                  <a:cubicBezTo>
                    <a:pt x="112" y="147"/>
                    <a:pt x="112" y="147"/>
                    <a:pt x="112" y="147"/>
                  </a:cubicBezTo>
                  <a:cubicBezTo>
                    <a:pt x="112" y="120"/>
                    <a:pt x="112" y="120"/>
                    <a:pt x="112" y="120"/>
                  </a:cubicBezTo>
                  <a:cubicBezTo>
                    <a:pt x="130" y="120"/>
                    <a:pt x="130" y="120"/>
                    <a:pt x="130" y="120"/>
                  </a:cubicBezTo>
                  <a:lnTo>
                    <a:pt x="130" y="147"/>
                  </a:lnTo>
                  <a:close/>
                  <a:moveTo>
                    <a:pt x="130" y="93"/>
                  </a:moveTo>
                  <a:cubicBezTo>
                    <a:pt x="112" y="93"/>
                    <a:pt x="112" y="93"/>
                    <a:pt x="112" y="93"/>
                  </a:cubicBezTo>
                  <a:cubicBezTo>
                    <a:pt x="112" y="66"/>
                    <a:pt x="112" y="66"/>
                    <a:pt x="112" y="66"/>
                  </a:cubicBezTo>
                  <a:cubicBezTo>
                    <a:pt x="130" y="66"/>
                    <a:pt x="130" y="66"/>
                    <a:pt x="130" y="66"/>
                  </a:cubicBezTo>
                  <a:lnTo>
                    <a:pt x="130" y="93"/>
                  </a:lnTo>
                  <a:close/>
                  <a:moveTo>
                    <a:pt x="167" y="329"/>
                  </a:moveTo>
                  <a:cubicBezTo>
                    <a:pt x="149" y="329"/>
                    <a:pt x="149" y="329"/>
                    <a:pt x="149" y="329"/>
                  </a:cubicBezTo>
                  <a:cubicBezTo>
                    <a:pt x="149" y="302"/>
                    <a:pt x="149" y="302"/>
                    <a:pt x="149" y="302"/>
                  </a:cubicBezTo>
                  <a:cubicBezTo>
                    <a:pt x="167" y="302"/>
                    <a:pt x="167" y="302"/>
                    <a:pt x="167" y="302"/>
                  </a:cubicBezTo>
                  <a:lnTo>
                    <a:pt x="167" y="329"/>
                  </a:lnTo>
                  <a:close/>
                  <a:moveTo>
                    <a:pt x="167" y="269"/>
                  </a:moveTo>
                  <a:cubicBezTo>
                    <a:pt x="149" y="269"/>
                    <a:pt x="149" y="269"/>
                    <a:pt x="149" y="269"/>
                  </a:cubicBezTo>
                  <a:cubicBezTo>
                    <a:pt x="149" y="242"/>
                    <a:pt x="149" y="242"/>
                    <a:pt x="149" y="242"/>
                  </a:cubicBezTo>
                  <a:cubicBezTo>
                    <a:pt x="167" y="242"/>
                    <a:pt x="167" y="242"/>
                    <a:pt x="167" y="242"/>
                  </a:cubicBezTo>
                  <a:lnTo>
                    <a:pt x="167" y="269"/>
                  </a:lnTo>
                  <a:close/>
                  <a:moveTo>
                    <a:pt x="167" y="207"/>
                  </a:moveTo>
                  <a:cubicBezTo>
                    <a:pt x="149" y="207"/>
                    <a:pt x="149" y="207"/>
                    <a:pt x="149" y="207"/>
                  </a:cubicBezTo>
                  <a:cubicBezTo>
                    <a:pt x="149" y="180"/>
                    <a:pt x="149" y="180"/>
                    <a:pt x="149" y="180"/>
                  </a:cubicBezTo>
                  <a:cubicBezTo>
                    <a:pt x="167" y="180"/>
                    <a:pt x="167" y="180"/>
                    <a:pt x="167" y="180"/>
                  </a:cubicBezTo>
                  <a:lnTo>
                    <a:pt x="167" y="207"/>
                  </a:lnTo>
                  <a:close/>
                  <a:moveTo>
                    <a:pt x="167" y="147"/>
                  </a:moveTo>
                  <a:cubicBezTo>
                    <a:pt x="149" y="147"/>
                    <a:pt x="149" y="147"/>
                    <a:pt x="149" y="147"/>
                  </a:cubicBezTo>
                  <a:cubicBezTo>
                    <a:pt x="149" y="120"/>
                    <a:pt x="149" y="120"/>
                    <a:pt x="149" y="120"/>
                  </a:cubicBezTo>
                  <a:cubicBezTo>
                    <a:pt x="167" y="120"/>
                    <a:pt x="167" y="120"/>
                    <a:pt x="167" y="120"/>
                  </a:cubicBezTo>
                  <a:lnTo>
                    <a:pt x="167" y="147"/>
                  </a:lnTo>
                  <a:close/>
                  <a:moveTo>
                    <a:pt x="167" y="93"/>
                  </a:moveTo>
                  <a:cubicBezTo>
                    <a:pt x="149" y="93"/>
                    <a:pt x="149" y="93"/>
                    <a:pt x="149" y="93"/>
                  </a:cubicBezTo>
                  <a:cubicBezTo>
                    <a:pt x="149" y="66"/>
                    <a:pt x="149" y="66"/>
                    <a:pt x="149" y="66"/>
                  </a:cubicBezTo>
                  <a:cubicBezTo>
                    <a:pt x="167" y="66"/>
                    <a:pt x="167" y="66"/>
                    <a:pt x="167" y="66"/>
                  </a:cubicBezTo>
                  <a:lnTo>
                    <a:pt x="167" y="93"/>
                  </a:lnTo>
                  <a:close/>
                  <a:moveTo>
                    <a:pt x="203" y="329"/>
                  </a:moveTo>
                  <a:cubicBezTo>
                    <a:pt x="185" y="329"/>
                    <a:pt x="185" y="329"/>
                    <a:pt x="185" y="329"/>
                  </a:cubicBezTo>
                  <a:cubicBezTo>
                    <a:pt x="185" y="302"/>
                    <a:pt x="185" y="302"/>
                    <a:pt x="185" y="302"/>
                  </a:cubicBezTo>
                  <a:cubicBezTo>
                    <a:pt x="203" y="302"/>
                    <a:pt x="203" y="302"/>
                    <a:pt x="203" y="302"/>
                  </a:cubicBezTo>
                  <a:lnTo>
                    <a:pt x="203" y="329"/>
                  </a:lnTo>
                  <a:close/>
                  <a:moveTo>
                    <a:pt x="203" y="269"/>
                  </a:moveTo>
                  <a:cubicBezTo>
                    <a:pt x="185" y="269"/>
                    <a:pt x="185" y="269"/>
                    <a:pt x="185" y="269"/>
                  </a:cubicBezTo>
                  <a:cubicBezTo>
                    <a:pt x="185" y="242"/>
                    <a:pt x="185" y="242"/>
                    <a:pt x="185" y="242"/>
                  </a:cubicBezTo>
                  <a:cubicBezTo>
                    <a:pt x="203" y="242"/>
                    <a:pt x="203" y="242"/>
                    <a:pt x="203" y="242"/>
                  </a:cubicBezTo>
                  <a:lnTo>
                    <a:pt x="203" y="269"/>
                  </a:lnTo>
                  <a:close/>
                  <a:moveTo>
                    <a:pt x="203" y="207"/>
                  </a:moveTo>
                  <a:cubicBezTo>
                    <a:pt x="185" y="207"/>
                    <a:pt x="185" y="207"/>
                    <a:pt x="185" y="207"/>
                  </a:cubicBezTo>
                  <a:cubicBezTo>
                    <a:pt x="185" y="180"/>
                    <a:pt x="185" y="180"/>
                    <a:pt x="185" y="180"/>
                  </a:cubicBezTo>
                  <a:cubicBezTo>
                    <a:pt x="203" y="180"/>
                    <a:pt x="203" y="180"/>
                    <a:pt x="203" y="180"/>
                  </a:cubicBezTo>
                  <a:lnTo>
                    <a:pt x="203" y="207"/>
                  </a:lnTo>
                  <a:close/>
                  <a:moveTo>
                    <a:pt x="203" y="147"/>
                  </a:moveTo>
                  <a:cubicBezTo>
                    <a:pt x="185" y="147"/>
                    <a:pt x="185" y="147"/>
                    <a:pt x="185" y="147"/>
                  </a:cubicBezTo>
                  <a:cubicBezTo>
                    <a:pt x="185" y="120"/>
                    <a:pt x="185" y="120"/>
                    <a:pt x="185" y="120"/>
                  </a:cubicBezTo>
                  <a:cubicBezTo>
                    <a:pt x="203" y="120"/>
                    <a:pt x="203" y="120"/>
                    <a:pt x="203" y="120"/>
                  </a:cubicBezTo>
                  <a:lnTo>
                    <a:pt x="203" y="147"/>
                  </a:lnTo>
                  <a:close/>
                  <a:moveTo>
                    <a:pt x="203" y="93"/>
                  </a:moveTo>
                  <a:cubicBezTo>
                    <a:pt x="185" y="93"/>
                    <a:pt x="185" y="93"/>
                    <a:pt x="185" y="93"/>
                  </a:cubicBezTo>
                  <a:cubicBezTo>
                    <a:pt x="185" y="66"/>
                    <a:pt x="185" y="66"/>
                    <a:pt x="185" y="66"/>
                  </a:cubicBezTo>
                  <a:cubicBezTo>
                    <a:pt x="203" y="66"/>
                    <a:pt x="203" y="66"/>
                    <a:pt x="203" y="66"/>
                  </a:cubicBezTo>
                  <a:lnTo>
                    <a:pt x="203" y="93"/>
                  </a:lnTo>
                  <a:close/>
                  <a:moveTo>
                    <a:pt x="240" y="329"/>
                  </a:moveTo>
                  <a:cubicBezTo>
                    <a:pt x="222" y="329"/>
                    <a:pt x="222" y="329"/>
                    <a:pt x="222" y="329"/>
                  </a:cubicBezTo>
                  <a:cubicBezTo>
                    <a:pt x="222" y="302"/>
                    <a:pt x="222" y="302"/>
                    <a:pt x="222" y="302"/>
                  </a:cubicBezTo>
                  <a:cubicBezTo>
                    <a:pt x="240" y="302"/>
                    <a:pt x="240" y="302"/>
                    <a:pt x="240" y="302"/>
                  </a:cubicBezTo>
                  <a:lnTo>
                    <a:pt x="240" y="329"/>
                  </a:lnTo>
                  <a:close/>
                  <a:moveTo>
                    <a:pt x="240" y="269"/>
                  </a:moveTo>
                  <a:cubicBezTo>
                    <a:pt x="222" y="269"/>
                    <a:pt x="222" y="269"/>
                    <a:pt x="222" y="269"/>
                  </a:cubicBezTo>
                  <a:cubicBezTo>
                    <a:pt x="222" y="242"/>
                    <a:pt x="222" y="242"/>
                    <a:pt x="222" y="242"/>
                  </a:cubicBezTo>
                  <a:cubicBezTo>
                    <a:pt x="240" y="242"/>
                    <a:pt x="240" y="242"/>
                    <a:pt x="240" y="242"/>
                  </a:cubicBezTo>
                  <a:lnTo>
                    <a:pt x="240" y="269"/>
                  </a:lnTo>
                  <a:close/>
                  <a:moveTo>
                    <a:pt x="240" y="207"/>
                  </a:moveTo>
                  <a:cubicBezTo>
                    <a:pt x="222" y="207"/>
                    <a:pt x="222" y="207"/>
                    <a:pt x="222" y="207"/>
                  </a:cubicBezTo>
                  <a:cubicBezTo>
                    <a:pt x="222" y="180"/>
                    <a:pt x="222" y="180"/>
                    <a:pt x="222" y="180"/>
                  </a:cubicBezTo>
                  <a:cubicBezTo>
                    <a:pt x="240" y="180"/>
                    <a:pt x="240" y="180"/>
                    <a:pt x="240" y="180"/>
                  </a:cubicBezTo>
                  <a:lnTo>
                    <a:pt x="240" y="207"/>
                  </a:lnTo>
                  <a:close/>
                  <a:moveTo>
                    <a:pt x="240" y="147"/>
                  </a:moveTo>
                  <a:cubicBezTo>
                    <a:pt x="222" y="147"/>
                    <a:pt x="222" y="147"/>
                    <a:pt x="222" y="147"/>
                  </a:cubicBezTo>
                  <a:cubicBezTo>
                    <a:pt x="222" y="120"/>
                    <a:pt x="222" y="120"/>
                    <a:pt x="222" y="120"/>
                  </a:cubicBezTo>
                  <a:cubicBezTo>
                    <a:pt x="240" y="120"/>
                    <a:pt x="240" y="120"/>
                    <a:pt x="240" y="120"/>
                  </a:cubicBezTo>
                  <a:lnTo>
                    <a:pt x="240" y="147"/>
                  </a:lnTo>
                  <a:close/>
                  <a:moveTo>
                    <a:pt x="240" y="93"/>
                  </a:moveTo>
                  <a:cubicBezTo>
                    <a:pt x="222" y="93"/>
                    <a:pt x="222" y="93"/>
                    <a:pt x="222" y="93"/>
                  </a:cubicBezTo>
                  <a:cubicBezTo>
                    <a:pt x="222" y="66"/>
                    <a:pt x="222" y="66"/>
                    <a:pt x="222" y="66"/>
                  </a:cubicBezTo>
                  <a:cubicBezTo>
                    <a:pt x="240" y="66"/>
                    <a:pt x="240" y="66"/>
                    <a:pt x="240" y="66"/>
                  </a:cubicBezTo>
                  <a:lnTo>
                    <a:pt x="240" y="93"/>
                  </a:lnTo>
                  <a:close/>
                  <a:moveTo>
                    <a:pt x="276" y="329"/>
                  </a:moveTo>
                  <a:cubicBezTo>
                    <a:pt x="258" y="329"/>
                    <a:pt x="258" y="329"/>
                    <a:pt x="258" y="329"/>
                  </a:cubicBezTo>
                  <a:cubicBezTo>
                    <a:pt x="258" y="302"/>
                    <a:pt x="258" y="302"/>
                    <a:pt x="258" y="302"/>
                  </a:cubicBezTo>
                  <a:cubicBezTo>
                    <a:pt x="276" y="302"/>
                    <a:pt x="276" y="302"/>
                    <a:pt x="276" y="302"/>
                  </a:cubicBezTo>
                  <a:lnTo>
                    <a:pt x="276" y="329"/>
                  </a:lnTo>
                  <a:close/>
                  <a:moveTo>
                    <a:pt x="276" y="269"/>
                  </a:moveTo>
                  <a:cubicBezTo>
                    <a:pt x="258" y="269"/>
                    <a:pt x="258" y="269"/>
                    <a:pt x="258" y="269"/>
                  </a:cubicBezTo>
                  <a:cubicBezTo>
                    <a:pt x="258" y="242"/>
                    <a:pt x="258" y="242"/>
                    <a:pt x="258" y="242"/>
                  </a:cubicBezTo>
                  <a:cubicBezTo>
                    <a:pt x="276" y="242"/>
                    <a:pt x="276" y="242"/>
                    <a:pt x="276" y="242"/>
                  </a:cubicBezTo>
                  <a:lnTo>
                    <a:pt x="276" y="269"/>
                  </a:lnTo>
                  <a:close/>
                  <a:moveTo>
                    <a:pt x="276" y="207"/>
                  </a:moveTo>
                  <a:cubicBezTo>
                    <a:pt x="258" y="207"/>
                    <a:pt x="258" y="207"/>
                    <a:pt x="258" y="207"/>
                  </a:cubicBezTo>
                  <a:cubicBezTo>
                    <a:pt x="258" y="180"/>
                    <a:pt x="258" y="180"/>
                    <a:pt x="258" y="180"/>
                  </a:cubicBezTo>
                  <a:cubicBezTo>
                    <a:pt x="276" y="180"/>
                    <a:pt x="276" y="180"/>
                    <a:pt x="276" y="180"/>
                  </a:cubicBezTo>
                  <a:lnTo>
                    <a:pt x="276" y="207"/>
                  </a:lnTo>
                  <a:close/>
                  <a:moveTo>
                    <a:pt x="276" y="147"/>
                  </a:moveTo>
                  <a:cubicBezTo>
                    <a:pt x="258" y="147"/>
                    <a:pt x="258" y="147"/>
                    <a:pt x="258" y="147"/>
                  </a:cubicBezTo>
                  <a:cubicBezTo>
                    <a:pt x="258" y="120"/>
                    <a:pt x="258" y="120"/>
                    <a:pt x="258" y="120"/>
                  </a:cubicBezTo>
                  <a:cubicBezTo>
                    <a:pt x="276" y="120"/>
                    <a:pt x="276" y="120"/>
                    <a:pt x="276" y="120"/>
                  </a:cubicBezTo>
                  <a:lnTo>
                    <a:pt x="276" y="147"/>
                  </a:lnTo>
                  <a:close/>
                  <a:moveTo>
                    <a:pt x="276" y="93"/>
                  </a:moveTo>
                  <a:cubicBezTo>
                    <a:pt x="258" y="93"/>
                    <a:pt x="258" y="93"/>
                    <a:pt x="258" y="93"/>
                  </a:cubicBezTo>
                  <a:cubicBezTo>
                    <a:pt x="258" y="66"/>
                    <a:pt x="258" y="66"/>
                    <a:pt x="258" y="66"/>
                  </a:cubicBezTo>
                  <a:cubicBezTo>
                    <a:pt x="276" y="66"/>
                    <a:pt x="276" y="66"/>
                    <a:pt x="276" y="66"/>
                  </a:cubicBezTo>
                  <a:lnTo>
                    <a:pt x="276" y="93"/>
                  </a:lnTo>
                  <a:close/>
                  <a:moveTo>
                    <a:pt x="312" y="329"/>
                  </a:moveTo>
                  <a:cubicBezTo>
                    <a:pt x="294" y="329"/>
                    <a:pt x="294" y="329"/>
                    <a:pt x="294" y="329"/>
                  </a:cubicBezTo>
                  <a:cubicBezTo>
                    <a:pt x="294" y="302"/>
                    <a:pt x="294" y="302"/>
                    <a:pt x="294" y="302"/>
                  </a:cubicBezTo>
                  <a:cubicBezTo>
                    <a:pt x="312" y="302"/>
                    <a:pt x="312" y="302"/>
                    <a:pt x="312" y="302"/>
                  </a:cubicBezTo>
                  <a:lnTo>
                    <a:pt x="312" y="329"/>
                  </a:lnTo>
                  <a:close/>
                  <a:moveTo>
                    <a:pt x="312" y="269"/>
                  </a:moveTo>
                  <a:cubicBezTo>
                    <a:pt x="294" y="269"/>
                    <a:pt x="294" y="269"/>
                    <a:pt x="294" y="269"/>
                  </a:cubicBezTo>
                  <a:cubicBezTo>
                    <a:pt x="294" y="242"/>
                    <a:pt x="294" y="242"/>
                    <a:pt x="294" y="242"/>
                  </a:cubicBezTo>
                  <a:cubicBezTo>
                    <a:pt x="312" y="242"/>
                    <a:pt x="312" y="242"/>
                    <a:pt x="312" y="242"/>
                  </a:cubicBezTo>
                  <a:lnTo>
                    <a:pt x="312" y="269"/>
                  </a:lnTo>
                  <a:close/>
                  <a:moveTo>
                    <a:pt x="312" y="207"/>
                  </a:moveTo>
                  <a:cubicBezTo>
                    <a:pt x="294" y="207"/>
                    <a:pt x="294" y="207"/>
                    <a:pt x="294" y="207"/>
                  </a:cubicBezTo>
                  <a:cubicBezTo>
                    <a:pt x="294" y="180"/>
                    <a:pt x="294" y="180"/>
                    <a:pt x="294" y="180"/>
                  </a:cubicBezTo>
                  <a:cubicBezTo>
                    <a:pt x="312" y="180"/>
                    <a:pt x="312" y="180"/>
                    <a:pt x="312" y="180"/>
                  </a:cubicBezTo>
                  <a:lnTo>
                    <a:pt x="312" y="207"/>
                  </a:lnTo>
                  <a:close/>
                  <a:moveTo>
                    <a:pt x="312" y="147"/>
                  </a:moveTo>
                  <a:cubicBezTo>
                    <a:pt x="294" y="147"/>
                    <a:pt x="294" y="147"/>
                    <a:pt x="294" y="147"/>
                  </a:cubicBezTo>
                  <a:cubicBezTo>
                    <a:pt x="294" y="120"/>
                    <a:pt x="294" y="120"/>
                    <a:pt x="294" y="120"/>
                  </a:cubicBezTo>
                  <a:cubicBezTo>
                    <a:pt x="312" y="120"/>
                    <a:pt x="312" y="120"/>
                    <a:pt x="312" y="120"/>
                  </a:cubicBezTo>
                  <a:lnTo>
                    <a:pt x="312" y="147"/>
                  </a:lnTo>
                  <a:close/>
                  <a:moveTo>
                    <a:pt x="312" y="93"/>
                  </a:moveTo>
                  <a:cubicBezTo>
                    <a:pt x="294" y="93"/>
                    <a:pt x="294" y="93"/>
                    <a:pt x="294" y="93"/>
                  </a:cubicBezTo>
                  <a:cubicBezTo>
                    <a:pt x="294" y="66"/>
                    <a:pt x="294" y="66"/>
                    <a:pt x="294" y="66"/>
                  </a:cubicBezTo>
                  <a:cubicBezTo>
                    <a:pt x="312" y="66"/>
                    <a:pt x="312" y="66"/>
                    <a:pt x="312" y="66"/>
                  </a:cubicBezTo>
                  <a:lnTo>
                    <a:pt x="312" y="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5" name="Freeform 217"/>
            <p:cNvSpPr/>
            <p:nvPr/>
          </p:nvSpPr>
          <p:spPr bwMode="auto">
            <a:xfrm>
              <a:off x="990600" y="2173288"/>
              <a:ext cx="112713" cy="111125"/>
            </a:xfrm>
            <a:custGeom>
              <a:avLst/>
              <a:gdLst>
                <a:gd name="T0" fmla="*/ 148 w 148"/>
                <a:gd name="T1" fmla="*/ 117 h 148"/>
                <a:gd name="T2" fmla="*/ 117 w 148"/>
                <a:gd name="T3" fmla="*/ 148 h 148"/>
                <a:gd name="T4" fmla="*/ 31 w 148"/>
                <a:gd name="T5" fmla="*/ 148 h 148"/>
                <a:gd name="T6" fmla="*/ 0 w 148"/>
                <a:gd name="T7" fmla="*/ 117 h 148"/>
                <a:gd name="T8" fmla="*/ 0 w 148"/>
                <a:gd name="T9" fmla="*/ 31 h 148"/>
                <a:gd name="T10" fmla="*/ 31 w 148"/>
                <a:gd name="T11" fmla="*/ 0 h 148"/>
                <a:gd name="T12" fmla="*/ 117 w 148"/>
                <a:gd name="T13" fmla="*/ 0 h 148"/>
                <a:gd name="T14" fmla="*/ 148 w 148"/>
                <a:gd name="T15" fmla="*/ 31 h 148"/>
                <a:gd name="T16" fmla="*/ 148 w 148"/>
                <a:gd name="T17" fmla="*/ 11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148" y="117"/>
                  </a:moveTo>
                  <a:cubicBezTo>
                    <a:pt x="148" y="134"/>
                    <a:pt x="134" y="148"/>
                    <a:pt x="117" y="148"/>
                  </a:cubicBezTo>
                  <a:cubicBezTo>
                    <a:pt x="31" y="148"/>
                    <a:pt x="31" y="148"/>
                    <a:pt x="31" y="148"/>
                  </a:cubicBezTo>
                  <a:cubicBezTo>
                    <a:pt x="14" y="148"/>
                    <a:pt x="0" y="134"/>
                    <a:pt x="0" y="117"/>
                  </a:cubicBezTo>
                  <a:cubicBezTo>
                    <a:pt x="0" y="31"/>
                    <a:pt x="0" y="31"/>
                    <a:pt x="0" y="31"/>
                  </a:cubicBezTo>
                  <a:cubicBezTo>
                    <a:pt x="0" y="14"/>
                    <a:pt x="14" y="0"/>
                    <a:pt x="31" y="0"/>
                  </a:cubicBezTo>
                  <a:cubicBezTo>
                    <a:pt x="117" y="0"/>
                    <a:pt x="117" y="0"/>
                    <a:pt x="117" y="0"/>
                  </a:cubicBezTo>
                  <a:cubicBezTo>
                    <a:pt x="134" y="0"/>
                    <a:pt x="148" y="14"/>
                    <a:pt x="148" y="31"/>
                  </a:cubicBezTo>
                  <a:lnTo>
                    <a:pt x="148"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6" name="Freeform 218"/>
            <p:cNvSpPr/>
            <p:nvPr/>
          </p:nvSpPr>
          <p:spPr bwMode="auto">
            <a:xfrm>
              <a:off x="1016000" y="2195513"/>
              <a:ext cx="61913" cy="66675"/>
            </a:xfrm>
            <a:custGeom>
              <a:avLst/>
              <a:gdLst>
                <a:gd name="T0" fmla="*/ 0 w 39"/>
                <a:gd name="T1" fmla="*/ 0 h 42"/>
                <a:gd name="T2" fmla="*/ 12 w 39"/>
                <a:gd name="T3" fmla="*/ 0 h 42"/>
                <a:gd name="T4" fmla="*/ 12 w 39"/>
                <a:gd name="T5" fmla="*/ 15 h 42"/>
                <a:gd name="T6" fmla="*/ 27 w 39"/>
                <a:gd name="T7" fmla="*/ 15 h 42"/>
                <a:gd name="T8" fmla="*/ 27 w 39"/>
                <a:gd name="T9" fmla="*/ 0 h 42"/>
                <a:gd name="T10" fmla="*/ 39 w 39"/>
                <a:gd name="T11" fmla="*/ 0 h 42"/>
                <a:gd name="T12" fmla="*/ 39 w 39"/>
                <a:gd name="T13" fmla="*/ 42 h 42"/>
                <a:gd name="T14" fmla="*/ 27 w 39"/>
                <a:gd name="T15" fmla="*/ 42 h 42"/>
                <a:gd name="T16" fmla="*/ 27 w 39"/>
                <a:gd name="T17" fmla="*/ 25 h 42"/>
                <a:gd name="T18" fmla="*/ 12 w 39"/>
                <a:gd name="T19" fmla="*/ 25 h 42"/>
                <a:gd name="T20" fmla="*/ 12 w 39"/>
                <a:gd name="T21" fmla="*/ 42 h 42"/>
                <a:gd name="T22" fmla="*/ 0 w 39"/>
                <a:gd name="T23" fmla="*/ 42 h 42"/>
                <a:gd name="T24" fmla="*/ 0 w 39"/>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2">
                  <a:moveTo>
                    <a:pt x="0" y="0"/>
                  </a:moveTo>
                  <a:lnTo>
                    <a:pt x="12" y="0"/>
                  </a:lnTo>
                  <a:lnTo>
                    <a:pt x="12" y="15"/>
                  </a:lnTo>
                  <a:lnTo>
                    <a:pt x="27" y="15"/>
                  </a:lnTo>
                  <a:lnTo>
                    <a:pt x="27" y="0"/>
                  </a:lnTo>
                  <a:lnTo>
                    <a:pt x="39" y="0"/>
                  </a:lnTo>
                  <a:lnTo>
                    <a:pt x="39" y="42"/>
                  </a:lnTo>
                  <a:lnTo>
                    <a:pt x="27" y="42"/>
                  </a:lnTo>
                  <a:lnTo>
                    <a:pt x="27" y="25"/>
                  </a:lnTo>
                  <a:lnTo>
                    <a:pt x="12" y="25"/>
                  </a:lnTo>
                  <a:lnTo>
                    <a:pt x="12" y="42"/>
                  </a:lnTo>
                  <a:lnTo>
                    <a:pt x="0" y="42"/>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447" name="Freeform 269"/>
          <p:cNvSpPr>
            <a:spLocks noEditPoints="1"/>
          </p:cNvSpPr>
          <p:nvPr/>
        </p:nvSpPr>
        <p:spPr bwMode="auto">
          <a:xfrm>
            <a:off x="9383184" y="1509184"/>
            <a:ext cx="465667" cy="465667"/>
          </a:xfrm>
          <a:custGeom>
            <a:avLst/>
            <a:gdLst>
              <a:gd name="T0" fmla="*/ 401 w 464"/>
              <a:gd name="T1" fmla="*/ 0 h 464"/>
              <a:gd name="T2" fmla="*/ 63 w 464"/>
              <a:gd name="T3" fmla="*/ 0 h 464"/>
              <a:gd name="T4" fmla="*/ 0 w 464"/>
              <a:gd name="T5" fmla="*/ 63 h 464"/>
              <a:gd name="T6" fmla="*/ 0 w 464"/>
              <a:gd name="T7" fmla="*/ 401 h 464"/>
              <a:gd name="T8" fmla="*/ 63 w 464"/>
              <a:gd name="T9" fmla="*/ 464 h 464"/>
              <a:gd name="T10" fmla="*/ 401 w 464"/>
              <a:gd name="T11" fmla="*/ 464 h 464"/>
              <a:gd name="T12" fmla="*/ 464 w 464"/>
              <a:gd name="T13" fmla="*/ 401 h 464"/>
              <a:gd name="T14" fmla="*/ 464 w 464"/>
              <a:gd name="T15" fmla="*/ 63 h 464"/>
              <a:gd name="T16" fmla="*/ 401 w 464"/>
              <a:gd name="T17" fmla="*/ 0 h 464"/>
              <a:gd name="T18" fmla="*/ 369 w 464"/>
              <a:gd name="T19" fmla="*/ 375 h 464"/>
              <a:gd name="T20" fmla="*/ 280 w 464"/>
              <a:gd name="T21" fmla="*/ 375 h 464"/>
              <a:gd name="T22" fmla="*/ 280 w 464"/>
              <a:gd name="T23" fmla="*/ 259 h 464"/>
              <a:gd name="T24" fmla="*/ 183 w 464"/>
              <a:gd name="T25" fmla="*/ 259 h 464"/>
              <a:gd name="T26" fmla="*/ 183 w 464"/>
              <a:gd name="T27" fmla="*/ 375 h 464"/>
              <a:gd name="T28" fmla="*/ 95 w 464"/>
              <a:gd name="T29" fmla="*/ 375 h 464"/>
              <a:gd name="T30" fmla="*/ 95 w 464"/>
              <a:gd name="T31" fmla="*/ 89 h 464"/>
              <a:gd name="T32" fmla="*/ 183 w 464"/>
              <a:gd name="T33" fmla="*/ 89 h 464"/>
              <a:gd name="T34" fmla="*/ 183 w 464"/>
              <a:gd name="T35" fmla="*/ 189 h 464"/>
              <a:gd name="T36" fmla="*/ 280 w 464"/>
              <a:gd name="T37" fmla="*/ 189 h 464"/>
              <a:gd name="T38" fmla="*/ 280 w 464"/>
              <a:gd name="T39" fmla="*/ 89 h 464"/>
              <a:gd name="T40" fmla="*/ 369 w 464"/>
              <a:gd name="T41" fmla="*/ 89 h 464"/>
              <a:gd name="T42" fmla="*/ 369 w 464"/>
              <a:gd name="T43" fmla="*/ 37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401" y="0"/>
                </a:moveTo>
                <a:cubicBezTo>
                  <a:pt x="63" y="0"/>
                  <a:pt x="63" y="0"/>
                  <a:pt x="63" y="0"/>
                </a:cubicBezTo>
                <a:cubicBezTo>
                  <a:pt x="28" y="0"/>
                  <a:pt x="0" y="28"/>
                  <a:pt x="0" y="63"/>
                </a:cubicBezTo>
                <a:cubicBezTo>
                  <a:pt x="0" y="401"/>
                  <a:pt x="0" y="401"/>
                  <a:pt x="0" y="401"/>
                </a:cubicBezTo>
                <a:cubicBezTo>
                  <a:pt x="0" y="436"/>
                  <a:pt x="28" y="464"/>
                  <a:pt x="63" y="464"/>
                </a:cubicBezTo>
                <a:cubicBezTo>
                  <a:pt x="401" y="464"/>
                  <a:pt x="401" y="464"/>
                  <a:pt x="401" y="464"/>
                </a:cubicBezTo>
                <a:cubicBezTo>
                  <a:pt x="436" y="464"/>
                  <a:pt x="464" y="436"/>
                  <a:pt x="464" y="401"/>
                </a:cubicBezTo>
                <a:cubicBezTo>
                  <a:pt x="464" y="63"/>
                  <a:pt x="464" y="63"/>
                  <a:pt x="464" y="63"/>
                </a:cubicBezTo>
                <a:cubicBezTo>
                  <a:pt x="464" y="28"/>
                  <a:pt x="436" y="0"/>
                  <a:pt x="401" y="0"/>
                </a:cubicBezTo>
                <a:close/>
                <a:moveTo>
                  <a:pt x="369" y="375"/>
                </a:moveTo>
                <a:cubicBezTo>
                  <a:pt x="280" y="375"/>
                  <a:pt x="280" y="375"/>
                  <a:pt x="280" y="375"/>
                </a:cubicBezTo>
                <a:cubicBezTo>
                  <a:pt x="280" y="259"/>
                  <a:pt x="280" y="259"/>
                  <a:pt x="280" y="259"/>
                </a:cubicBezTo>
                <a:cubicBezTo>
                  <a:pt x="183" y="259"/>
                  <a:pt x="183" y="259"/>
                  <a:pt x="183" y="259"/>
                </a:cubicBezTo>
                <a:cubicBezTo>
                  <a:pt x="183" y="375"/>
                  <a:pt x="183" y="375"/>
                  <a:pt x="183" y="375"/>
                </a:cubicBezTo>
                <a:cubicBezTo>
                  <a:pt x="95" y="375"/>
                  <a:pt x="95" y="375"/>
                  <a:pt x="95" y="375"/>
                </a:cubicBezTo>
                <a:cubicBezTo>
                  <a:pt x="95" y="89"/>
                  <a:pt x="95" y="89"/>
                  <a:pt x="95" y="89"/>
                </a:cubicBezTo>
                <a:cubicBezTo>
                  <a:pt x="183" y="89"/>
                  <a:pt x="183" y="89"/>
                  <a:pt x="183" y="89"/>
                </a:cubicBezTo>
                <a:cubicBezTo>
                  <a:pt x="183" y="189"/>
                  <a:pt x="183" y="189"/>
                  <a:pt x="183" y="189"/>
                </a:cubicBezTo>
                <a:cubicBezTo>
                  <a:pt x="280" y="189"/>
                  <a:pt x="280" y="189"/>
                  <a:pt x="280" y="189"/>
                </a:cubicBezTo>
                <a:cubicBezTo>
                  <a:pt x="280" y="89"/>
                  <a:pt x="280" y="89"/>
                  <a:pt x="280" y="89"/>
                </a:cubicBezTo>
                <a:cubicBezTo>
                  <a:pt x="369" y="89"/>
                  <a:pt x="369" y="89"/>
                  <a:pt x="369" y="89"/>
                </a:cubicBezTo>
                <a:lnTo>
                  <a:pt x="369" y="375"/>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448" name="Group 152"/>
          <p:cNvGrpSpPr/>
          <p:nvPr/>
        </p:nvGrpSpPr>
        <p:grpSpPr>
          <a:xfrm>
            <a:off x="10266162" y="1486474"/>
            <a:ext cx="383117" cy="579967"/>
            <a:chOff x="4222750" y="2166938"/>
            <a:chExt cx="287338" cy="434975"/>
          </a:xfrm>
          <a:solidFill>
            <a:schemeClr val="bg1"/>
          </a:solidFill>
        </p:grpSpPr>
        <p:sp>
          <p:nvSpPr>
            <p:cNvPr id="449" name="Freeform 270"/>
            <p:cNvSpPr/>
            <p:nvPr/>
          </p:nvSpPr>
          <p:spPr bwMode="auto">
            <a:xfrm>
              <a:off x="4252913" y="2197100"/>
              <a:ext cx="228600" cy="11113"/>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0" name="Freeform 271"/>
            <p:cNvSpPr/>
            <p:nvPr/>
          </p:nvSpPr>
          <p:spPr bwMode="auto">
            <a:xfrm>
              <a:off x="4252913" y="2241550"/>
              <a:ext cx="228600" cy="11113"/>
            </a:xfrm>
            <a:custGeom>
              <a:avLst/>
              <a:gdLst>
                <a:gd name="T0" fmla="*/ 297 w 304"/>
                <a:gd name="T1" fmla="*/ 15 h 15"/>
                <a:gd name="T2" fmla="*/ 7 w 304"/>
                <a:gd name="T3" fmla="*/ 15 h 15"/>
                <a:gd name="T4" fmla="*/ 0 w 304"/>
                <a:gd name="T5" fmla="*/ 8 h 15"/>
                <a:gd name="T6" fmla="*/ 7 w 304"/>
                <a:gd name="T7" fmla="*/ 0 h 15"/>
                <a:gd name="T8" fmla="*/ 297 w 304"/>
                <a:gd name="T9" fmla="*/ 0 h 15"/>
                <a:gd name="T10" fmla="*/ 304 w 304"/>
                <a:gd name="T11" fmla="*/ 8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8"/>
                  </a:cubicBezTo>
                  <a:cubicBezTo>
                    <a:pt x="0" y="3"/>
                    <a:pt x="3" y="0"/>
                    <a:pt x="7" y="0"/>
                  </a:cubicBezTo>
                  <a:cubicBezTo>
                    <a:pt x="297" y="0"/>
                    <a:pt x="297" y="0"/>
                    <a:pt x="297" y="0"/>
                  </a:cubicBezTo>
                  <a:cubicBezTo>
                    <a:pt x="301" y="0"/>
                    <a:pt x="304" y="3"/>
                    <a:pt x="304" y="8"/>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1" name="Freeform 272"/>
            <p:cNvSpPr/>
            <p:nvPr/>
          </p:nvSpPr>
          <p:spPr bwMode="auto">
            <a:xfrm>
              <a:off x="4260850" y="2287588"/>
              <a:ext cx="212725" cy="11113"/>
            </a:xfrm>
            <a:custGeom>
              <a:avLst/>
              <a:gdLst>
                <a:gd name="T0" fmla="*/ 276 w 284"/>
                <a:gd name="T1" fmla="*/ 15 h 15"/>
                <a:gd name="T2" fmla="*/ 8 w 284"/>
                <a:gd name="T3" fmla="*/ 15 h 15"/>
                <a:gd name="T4" fmla="*/ 0 w 284"/>
                <a:gd name="T5" fmla="*/ 7 h 15"/>
                <a:gd name="T6" fmla="*/ 8 w 284"/>
                <a:gd name="T7" fmla="*/ 0 h 15"/>
                <a:gd name="T8" fmla="*/ 276 w 284"/>
                <a:gd name="T9" fmla="*/ 0 h 15"/>
                <a:gd name="T10" fmla="*/ 284 w 284"/>
                <a:gd name="T11" fmla="*/ 7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1"/>
                    <a:pt x="0" y="7"/>
                  </a:cubicBezTo>
                  <a:cubicBezTo>
                    <a:pt x="0" y="3"/>
                    <a:pt x="4" y="0"/>
                    <a:pt x="8" y="0"/>
                  </a:cubicBezTo>
                  <a:cubicBezTo>
                    <a:pt x="276" y="0"/>
                    <a:pt x="276" y="0"/>
                    <a:pt x="276" y="0"/>
                  </a:cubicBezTo>
                  <a:cubicBezTo>
                    <a:pt x="280" y="0"/>
                    <a:pt x="284" y="3"/>
                    <a:pt x="284" y="7"/>
                  </a:cubicBezTo>
                  <a:cubicBezTo>
                    <a:pt x="284" y="11"/>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2" name="Freeform 273"/>
            <p:cNvSpPr/>
            <p:nvPr/>
          </p:nvSpPr>
          <p:spPr bwMode="auto">
            <a:xfrm>
              <a:off x="4292600" y="2332038"/>
              <a:ext cx="149225" cy="11113"/>
            </a:xfrm>
            <a:custGeom>
              <a:avLst/>
              <a:gdLst>
                <a:gd name="T0" fmla="*/ 191 w 198"/>
                <a:gd name="T1" fmla="*/ 15 h 15"/>
                <a:gd name="T2" fmla="*/ 7 w 198"/>
                <a:gd name="T3" fmla="*/ 15 h 15"/>
                <a:gd name="T4" fmla="*/ 0 w 198"/>
                <a:gd name="T5" fmla="*/ 8 h 15"/>
                <a:gd name="T6" fmla="*/ 7 w 198"/>
                <a:gd name="T7" fmla="*/ 0 h 15"/>
                <a:gd name="T8" fmla="*/ 191 w 198"/>
                <a:gd name="T9" fmla="*/ 0 h 15"/>
                <a:gd name="T10" fmla="*/ 198 w 198"/>
                <a:gd name="T11" fmla="*/ 8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2"/>
                    <a:pt x="0" y="8"/>
                  </a:cubicBezTo>
                  <a:cubicBezTo>
                    <a:pt x="0" y="4"/>
                    <a:pt x="3" y="0"/>
                    <a:pt x="7" y="0"/>
                  </a:cubicBezTo>
                  <a:cubicBezTo>
                    <a:pt x="191" y="0"/>
                    <a:pt x="191" y="0"/>
                    <a:pt x="191" y="0"/>
                  </a:cubicBezTo>
                  <a:cubicBezTo>
                    <a:pt x="195" y="0"/>
                    <a:pt x="198" y="4"/>
                    <a:pt x="198" y="8"/>
                  </a:cubicBezTo>
                  <a:cubicBezTo>
                    <a:pt x="198" y="12"/>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3" name="Freeform 274"/>
            <p:cNvSpPr/>
            <p:nvPr/>
          </p:nvSpPr>
          <p:spPr bwMode="auto">
            <a:xfrm>
              <a:off x="4252913" y="2560638"/>
              <a:ext cx="228600" cy="12700"/>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4" name="Freeform 275"/>
            <p:cNvSpPr/>
            <p:nvPr/>
          </p:nvSpPr>
          <p:spPr bwMode="auto">
            <a:xfrm>
              <a:off x="4252913" y="2516188"/>
              <a:ext cx="228600" cy="11113"/>
            </a:xfrm>
            <a:custGeom>
              <a:avLst/>
              <a:gdLst>
                <a:gd name="T0" fmla="*/ 297 w 304"/>
                <a:gd name="T1" fmla="*/ 15 h 15"/>
                <a:gd name="T2" fmla="*/ 7 w 304"/>
                <a:gd name="T3" fmla="*/ 15 h 15"/>
                <a:gd name="T4" fmla="*/ 0 w 304"/>
                <a:gd name="T5" fmla="*/ 7 h 15"/>
                <a:gd name="T6" fmla="*/ 7 w 304"/>
                <a:gd name="T7" fmla="*/ 0 h 15"/>
                <a:gd name="T8" fmla="*/ 297 w 304"/>
                <a:gd name="T9" fmla="*/ 0 h 15"/>
                <a:gd name="T10" fmla="*/ 304 w 304"/>
                <a:gd name="T11" fmla="*/ 7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7"/>
                  </a:cubicBezTo>
                  <a:cubicBezTo>
                    <a:pt x="0" y="3"/>
                    <a:pt x="3" y="0"/>
                    <a:pt x="7" y="0"/>
                  </a:cubicBezTo>
                  <a:cubicBezTo>
                    <a:pt x="297" y="0"/>
                    <a:pt x="297" y="0"/>
                    <a:pt x="297" y="0"/>
                  </a:cubicBezTo>
                  <a:cubicBezTo>
                    <a:pt x="301" y="0"/>
                    <a:pt x="304" y="3"/>
                    <a:pt x="304" y="7"/>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5" name="Freeform 276"/>
            <p:cNvSpPr/>
            <p:nvPr/>
          </p:nvSpPr>
          <p:spPr bwMode="auto">
            <a:xfrm>
              <a:off x="4260850" y="2471738"/>
              <a:ext cx="212725" cy="11113"/>
            </a:xfrm>
            <a:custGeom>
              <a:avLst/>
              <a:gdLst>
                <a:gd name="T0" fmla="*/ 276 w 284"/>
                <a:gd name="T1" fmla="*/ 15 h 15"/>
                <a:gd name="T2" fmla="*/ 8 w 284"/>
                <a:gd name="T3" fmla="*/ 15 h 15"/>
                <a:gd name="T4" fmla="*/ 0 w 284"/>
                <a:gd name="T5" fmla="*/ 8 h 15"/>
                <a:gd name="T6" fmla="*/ 8 w 284"/>
                <a:gd name="T7" fmla="*/ 0 h 15"/>
                <a:gd name="T8" fmla="*/ 276 w 284"/>
                <a:gd name="T9" fmla="*/ 0 h 15"/>
                <a:gd name="T10" fmla="*/ 284 w 284"/>
                <a:gd name="T11" fmla="*/ 8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2"/>
                    <a:pt x="0" y="8"/>
                  </a:cubicBezTo>
                  <a:cubicBezTo>
                    <a:pt x="0" y="4"/>
                    <a:pt x="4" y="0"/>
                    <a:pt x="8" y="0"/>
                  </a:cubicBezTo>
                  <a:cubicBezTo>
                    <a:pt x="276" y="0"/>
                    <a:pt x="276" y="0"/>
                    <a:pt x="276" y="0"/>
                  </a:cubicBezTo>
                  <a:cubicBezTo>
                    <a:pt x="280" y="0"/>
                    <a:pt x="284" y="4"/>
                    <a:pt x="284" y="8"/>
                  </a:cubicBezTo>
                  <a:cubicBezTo>
                    <a:pt x="284" y="12"/>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6" name="Freeform 277"/>
            <p:cNvSpPr/>
            <p:nvPr/>
          </p:nvSpPr>
          <p:spPr bwMode="auto">
            <a:xfrm>
              <a:off x="4292600" y="2427288"/>
              <a:ext cx="149225" cy="11113"/>
            </a:xfrm>
            <a:custGeom>
              <a:avLst/>
              <a:gdLst>
                <a:gd name="T0" fmla="*/ 191 w 198"/>
                <a:gd name="T1" fmla="*/ 15 h 15"/>
                <a:gd name="T2" fmla="*/ 7 w 198"/>
                <a:gd name="T3" fmla="*/ 15 h 15"/>
                <a:gd name="T4" fmla="*/ 0 w 198"/>
                <a:gd name="T5" fmla="*/ 7 h 15"/>
                <a:gd name="T6" fmla="*/ 7 w 198"/>
                <a:gd name="T7" fmla="*/ 0 h 15"/>
                <a:gd name="T8" fmla="*/ 191 w 198"/>
                <a:gd name="T9" fmla="*/ 0 h 15"/>
                <a:gd name="T10" fmla="*/ 198 w 198"/>
                <a:gd name="T11" fmla="*/ 7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1"/>
                    <a:pt x="0" y="7"/>
                  </a:cubicBezTo>
                  <a:cubicBezTo>
                    <a:pt x="0" y="3"/>
                    <a:pt x="3" y="0"/>
                    <a:pt x="7" y="0"/>
                  </a:cubicBezTo>
                  <a:cubicBezTo>
                    <a:pt x="191" y="0"/>
                    <a:pt x="191" y="0"/>
                    <a:pt x="191" y="0"/>
                  </a:cubicBezTo>
                  <a:cubicBezTo>
                    <a:pt x="195" y="0"/>
                    <a:pt x="198" y="3"/>
                    <a:pt x="198" y="7"/>
                  </a:cubicBezTo>
                  <a:cubicBezTo>
                    <a:pt x="198" y="11"/>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7" name="Freeform 278"/>
            <p:cNvSpPr/>
            <p:nvPr/>
          </p:nvSpPr>
          <p:spPr bwMode="auto">
            <a:xfrm>
              <a:off x="4222750" y="2166938"/>
              <a:ext cx="287338" cy="434975"/>
            </a:xfrm>
            <a:custGeom>
              <a:avLst/>
              <a:gdLst>
                <a:gd name="T0" fmla="*/ 228 w 382"/>
                <a:gd name="T1" fmla="*/ 290 h 579"/>
                <a:gd name="T2" fmla="*/ 348 w 382"/>
                <a:gd name="T3" fmla="*/ 13 h 579"/>
                <a:gd name="T4" fmla="*/ 330 w 382"/>
                <a:gd name="T5" fmla="*/ 1 h 579"/>
                <a:gd name="T6" fmla="*/ 318 w 382"/>
                <a:gd name="T7" fmla="*/ 19 h 579"/>
                <a:gd name="T8" fmla="*/ 191 w 382"/>
                <a:gd name="T9" fmla="*/ 274 h 579"/>
                <a:gd name="T10" fmla="*/ 64 w 382"/>
                <a:gd name="T11" fmla="*/ 19 h 579"/>
                <a:gd name="T12" fmla="*/ 52 w 382"/>
                <a:gd name="T13" fmla="*/ 1 h 579"/>
                <a:gd name="T14" fmla="*/ 34 w 382"/>
                <a:gd name="T15" fmla="*/ 13 h 579"/>
                <a:gd name="T16" fmla="*/ 154 w 382"/>
                <a:gd name="T17" fmla="*/ 290 h 579"/>
                <a:gd name="T18" fmla="*/ 34 w 382"/>
                <a:gd name="T19" fmla="*/ 567 h 579"/>
                <a:gd name="T20" fmla="*/ 49 w 382"/>
                <a:gd name="T21" fmla="*/ 579 h 579"/>
                <a:gd name="T22" fmla="*/ 52 w 382"/>
                <a:gd name="T23" fmla="*/ 579 h 579"/>
                <a:gd name="T24" fmla="*/ 64 w 382"/>
                <a:gd name="T25" fmla="*/ 561 h 579"/>
                <a:gd name="T26" fmla="*/ 191 w 382"/>
                <a:gd name="T27" fmla="*/ 306 h 579"/>
                <a:gd name="T28" fmla="*/ 318 w 382"/>
                <a:gd name="T29" fmla="*/ 561 h 579"/>
                <a:gd name="T30" fmla="*/ 330 w 382"/>
                <a:gd name="T31" fmla="*/ 579 h 579"/>
                <a:gd name="T32" fmla="*/ 333 w 382"/>
                <a:gd name="T33" fmla="*/ 579 h 579"/>
                <a:gd name="T34" fmla="*/ 348 w 382"/>
                <a:gd name="T35" fmla="*/ 567 h 579"/>
                <a:gd name="T36" fmla="*/ 228 w 382"/>
                <a:gd name="T37" fmla="*/ 29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579">
                  <a:moveTo>
                    <a:pt x="228" y="290"/>
                  </a:moveTo>
                  <a:cubicBezTo>
                    <a:pt x="382" y="209"/>
                    <a:pt x="348" y="16"/>
                    <a:pt x="348" y="13"/>
                  </a:cubicBezTo>
                  <a:cubicBezTo>
                    <a:pt x="346" y="5"/>
                    <a:pt x="338" y="0"/>
                    <a:pt x="330" y="1"/>
                  </a:cubicBezTo>
                  <a:cubicBezTo>
                    <a:pt x="322" y="3"/>
                    <a:pt x="317" y="11"/>
                    <a:pt x="318" y="19"/>
                  </a:cubicBezTo>
                  <a:cubicBezTo>
                    <a:pt x="319" y="27"/>
                    <a:pt x="351" y="211"/>
                    <a:pt x="191" y="274"/>
                  </a:cubicBezTo>
                  <a:cubicBezTo>
                    <a:pt x="31" y="211"/>
                    <a:pt x="63" y="27"/>
                    <a:pt x="64" y="19"/>
                  </a:cubicBezTo>
                  <a:cubicBezTo>
                    <a:pt x="66" y="11"/>
                    <a:pt x="60" y="3"/>
                    <a:pt x="52" y="1"/>
                  </a:cubicBezTo>
                  <a:cubicBezTo>
                    <a:pt x="44" y="0"/>
                    <a:pt x="36" y="5"/>
                    <a:pt x="34" y="13"/>
                  </a:cubicBezTo>
                  <a:cubicBezTo>
                    <a:pt x="34" y="16"/>
                    <a:pt x="0" y="209"/>
                    <a:pt x="154" y="290"/>
                  </a:cubicBezTo>
                  <a:cubicBezTo>
                    <a:pt x="0" y="371"/>
                    <a:pt x="34" y="564"/>
                    <a:pt x="34" y="567"/>
                  </a:cubicBezTo>
                  <a:cubicBezTo>
                    <a:pt x="35" y="574"/>
                    <a:pt x="42" y="579"/>
                    <a:pt x="49" y="579"/>
                  </a:cubicBezTo>
                  <a:cubicBezTo>
                    <a:pt x="50" y="579"/>
                    <a:pt x="51" y="579"/>
                    <a:pt x="52" y="579"/>
                  </a:cubicBezTo>
                  <a:cubicBezTo>
                    <a:pt x="60" y="577"/>
                    <a:pt x="65" y="569"/>
                    <a:pt x="64" y="561"/>
                  </a:cubicBezTo>
                  <a:cubicBezTo>
                    <a:pt x="63" y="553"/>
                    <a:pt x="31" y="369"/>
                    <a:pt x="191" y="306"/>
                  </a:cubicBezTo>
                  <a:cubicBezTo>
                    <a:pt x="351" y="369"/>
                    <a:pt x="319" y="553"/>
                    <a:pt x="318" y="561"/>
                  </a:cubicBezTo>
                  <a:cubicBezTo>
                    <a:pt x="316" y="569"/>
                    <a:pt x="322" y="577"/>
                    <a:pt x="330" y="579"/>
                  </a:cubicBezTo>
                  <a:cubicBezTo>
                    <a:pt x="331" y="579"/>
                    <a:pt x="332" y="579"/>
                    <a:pt x="333" y="579"/>
                  </a:cubicBezTo>
                  <a:cubicBezTo>
                    <a:pt x="340" y="579"/>
                    <a:pt x="347" y="574"/>
                    <a:pt x="348" y="567"/>
                  </a:cubicBezTo>
                  <a:cubicBezTo>
                    <a:pt x="348" y="564"/>
                    <a:pt x="382" y="371"/>
                    <a:pt x="228" y="29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58" name="Group 162"/>
          <p:cNvGrpSpPr/>
          <p:nvPr/>
        </p:nvGrpSpPr>
        <p:grpSpPr>
          <a:xfrm>
            <a:off x="11229245" y="1554205"/>
            <a:ext cx="491068" cy="491067"/>
            <a:chOff x="5022850" y="2200275"/>
            <a:chExt cx="368301" cy="368300"/>
          </a:xfrm>
          <a:solidFill>
            <a:schemeClr val="bg1"/>
          </a:solidFill>
        </p:grpSpPr>
        <p:sp>
          <p:nvSpPr>
            <p:cNvPr id="459" name="Freeform 279"/>
            <p:cNvSpPr/>
            <p:nvPr/>
          </p:nvSpPr>
          <p:spPr bwMode="auto">
            <a:xfrm>
              <a:off x="5151438" y="2200275"/>
              <a:ext cx="239713" cy="239713"/>
            </a:xfrm>
            <a:custGeom>
              <a:avLst/>
              <a:gdLst>
                <a:gd name="T0" fmla="*/ 274 w 319"/>
                <a:gd name="T1" fmla="*/ 45 h 319"/>
                <a:gd name="T2" fmla="*/ 109 w 319"/>
                <a:gd name="T3" fmla="*/ 45 h 319"/>
                <a:gd name="T4" fmla="*/ 0 w 319"/>
                <a:gd name="T5" fmla="*/ 154 h 319"/>
                <a:gd name="T6" fmla="*/ 164 w 319"/>
                <a:gd name="T7" fmla="*/ 319 h 319"/>
                <a:gd name="T8" fmla="*/ 274 w 319"/>
                <a:gd name="T9" fmla="*/ 210 h 319"/>
                <a:gd name="T10" fmla="*/ 274 w 319"/>
                <a:gd name="T11" fmla="*/ 45 h 319"/>
              </a:gdLst>
              <a:ahLst/>
              <a:cxnLst>
                <a:cxn ang="0">
                  <a:pos x="T0" y="T1"/>
                </a:cxn>
                <a:cxn ang="0">
                  <a:pos x="T2" y="T3"/>
                </a:cxn>
                <a:cxn ang="0">
                  <a:pos x="T4" y="T5"/>
                </a:cxn>
                <a:cxn ang="0">
                  <a:pos x="T6" y="T7"/>
                </a:cxn>
                <a:cxn ang="0">
                  <a:pos x="T8" y="T9"/>
                </a:cxn>
                <a:cxn ang="0">
                  <a:pos x="T10" y="T11"/>
                </a:cxn>
              </a:cxnLst>
              <a:rect l="0" t="0" r="r" b="b"/>
              <a:pathLst>
                <a:path w="319" h="319">
                  <a:moveTo>
                    <a:pt x="274" y="45"/>
                  </a:moveTo>
                  <a:cubicBezTo>
                    <a:pt x="228" y="0"/>
                    <a:pt x="155" y="0"/>
                    <a:pt x="109" y="45"/>
                  </a:cubicBezTo>
                  <a:cubicBezTo>
                    <a:pt x="0" y="154"/>
                    <a:pt x="0" y="154"/>
                    <a:pt x="0" y="154"/>
                  </a:cubicBezTo>
                  <a:cubicBezTo>
                    <a:pt x="164" y="319"/>
                    <a:pt x="164" y="319"/>
                    <a:pt x="164" y="319"/>
                  </a:cubicBezTo>
                  <a:cubicBezTo>
                    <a:pt x="274" y="210"/>
                    <a:pt x="274" y="210"/>
                    <a:pt x="274" y="210"/>
                  </a:cubicBezTo>
                  <a:cubicBezTo>
                    <a:pt x="319" y="164"/>
                    <a:pt x="319" y="91"/>
                    <a:pt x="274" y="4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0" name="Freeform 280"/>
            <p:cNvSpPr/>
            <p:nvPr/>
          </p:nvSpPr>
          <p:spPr bwMode="auto">
            <a:xfrm>
              <a:off x="5022850" y="2324100"/>
              <a:ext cx="241300" cy="244475"/>
            </a:xfrm>
            <a:custGeom>
              <a:avLst/>
              <a:gdLst>
                <a:gd name="T0" fmla="*/ 155 w 320"/>
                <a:gd name="T1" fmla="*/ 5 h 325"/>
                <a:gd name="T2" fmla="*/ 161 w 320"/>
                <a:gd name="T3" fmla="*/ 0 h 325"/>
                <a:gd name="T4" fmla="*/ 45 w 320"/>
                <a:gd name="T5" fmla="*/ 116 h 325"/>
                <a:gd name="T6" fmla="*/ 45 w 320"/>
                <a:gd name="T7" fmla="*/ 280 h 325"/>
                <a:gd name="T8" fmla="*/ 209 w 320"/>
                <a:gd name="T9" fmla="*/ 280 h 325"/>
                <a:gd name="T10" fmla="*/ 320 w 320"/>
                <a:gd name="T11" fmla="*/ 170 h 325"/>
                <a:gd name="T12" fmla="*/ 155 w 320"/>
                <a:gd name="T13" fmla="*/ 5 h 325"/>
              </a:gdLst>
              <a:ahLst/>
              <a:cxnLst>
                <a:cxn ang="0">
                  <a:pos x="T0" y="T1"/>
                </a:cxn>
                <a:cxn ang="0">
                  <a:pos x="T2" y="T3"/>
                </a:cxn>
                <a:cxn ang="0">
                  <a:pos x="T4" y="T5"/>
                </a:cxn>
                <a:cxn ang="0">
                  <a:pos x="T6" y="T7"/>
                </a:cxn>
                <a:cxn ang="0">
                  <a:pos x="T8" y="T9"/>
                </a:cxn>
                <a:cxn ang="0">
                  <a:pos x="T10" y="T11"/>
                </a:cxn>
                <a:cxn ang="0">
                  <a:pos x="T12" y="T13"/>
                </a:cxn>
              </a:cxnLst>
              <a:rect l="0" t="0" r="r" b="b"/>
              <a:pathLst>
                <a:path w="320" h="325">
                  <a:moveTo>
                    <a:pt x="155" y="5"/>
                  </a:moveTo>
                  <a:cubicBezTo>
                    <a:pt x="161" y="0"/>
                    <a:pt x="161" y="0"/>
                    <a:pt x="161" y="0"/>
                  </a:cubicBezTo>
                  <a:cubicBezTo>
                    <a:pt x="45" y="116"/>
                    <a:pt x="45" y="116"/>
                    <a:pt x="45" y="116"/>
                  </a:cubicBezTo>
                  <a:cubicBezTo>
                    <a:pt x="0" y="161"/>
                    <a:pt x="0" y="234"/>
                    <a:pt x="45" y="280"/>
                  </a:cubicBezTo>
                  <a:cubicBezTo>
                    <a:pt x="90" y="325"/>
                    <a:pt x="164" y="325"/>
                    <a:pt x="209" y="280"/>
                  </a:cubicBezTo>
                  <a:cubicBezTo>
                    <a:pt x="320" y="170"/>
                    <a:pt x="320" y="170"/>
                    <a:pt x="320" y="170"/>
                  </a:cubicBezTo>
                  <a:lnTo>
                    <a:pt x="155" y="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1" name="Group 165"/>
          <p:cNvGrpSpPr/>
          <p:nvPr/>
        </p:nvGrpSpPr>
        <p:grpSpPr>
          <a:xfrm>
            <a:off x="8272950" y="1477735"/>
            <a:ext cx="524935" cy="565151"/>
            <a:chOff x="5832475" y="2170113"/>
            <a:chExt cx="393701" cy="423863"/>
          </a:xfrm>
          <a:solidFill>
            <a:schemeClr val="bg1"/>
          </a:solidFill>
        </p:grpSpPr>
        <p:sp>
          <p:nvSpPr>
            <p:cNvPr id="462" name="Freeform 281"/>
            <p:cNvSpPr/>
            <p:nvPr/>
          </p:nvSpPr>
          <p:spPr bwMode="auto">
            <a:xfrm>
              <a:off x="6081713" y="2170113"/>
              <a:ext cx="144463" cy="153988"/>
            </a:xfrm>
            <a:custGeom>
              <a:avLst/>
              <a:gdLst>
                <a:gd name="T0" fmla="*/ 111 w 194"/>
                <a:gd name="T1" fmla="*/ 205 h 205"/>
                <a:gd name="T2" fmla="*/ 181 w 194"/>
                <a:gd name="T3" fmla="*/ 78 h 205"/>
                <a:gd name="T4" fmla="*/ 162 w 194"/>
                <a:gd name="T5" fmla="*/ 13 h 205"/>
                <a:gd name="T6" fmla="*/ 96 w 194"/>
                <a:gd name="T7" fmla="*/ 32 h 205"/>
                <a:gd name="T8" fmla="*/ 0 w 194"/>
                <a:gd name="T9" fmla="*/ 205 h 205"/>
                <a:gd name="T10" fmla="*/ 111 w 194"/>
                <a:gd name="T11" fmla="*/ 205 h 205"/>
              </a:gdLst>
              <a:ahLst/>
              <a:cxnLst>
                <a:cxn ang="0">
                  <a:pos x="T0" y="T1"/>
                </a:cxn>
                <a:cxn ang="0">
                  <a:pos x="T2" y="T3"/>
                </a:cxn>
                <a:cxn ang="0">
                  <a:pos x="T4" y="T5"/>
                </a:cxn>
                <a:cxn ang="0">
                  <a:pos x="T6" y="T7"/>
                </a:cxn>
                <a:cxn ang="0">
                  <a:pos x="T8" y="T9"/>
                </a:cxn>
                <a:cxn ang="0">
                  <a:pos x="T10" y="T11"/>
                </a:cxn>
              </a:cxnLst>
              <a:rect l="0" t="0" r="r" b="b"/>
              <a:pathLst>
                <a:path w="194" h="205">
                  <a:moveTo>
                    <a:pt x="111" y="205"/>
                  </a:moveTo>
                  <a:cubicBezTo>
                    <a:pt x="181" y="78"/>
                    <a:pt x="181" y="78"/>
                    <a:pt x="181" y="78"/>
                  </a:cubicBezTo>
                  <a:cubicBezTo>
                    <a:pt x="194" y="55"/>
                    <a:pt x="185" y="26"/>
                    <a:pt x="162" y="13"/>
                  </a:cubicBezTo>
                  <a:cubicBezTo>
                    <a:pt x="138" y="0"/>
                    <a:pt x="109" y="8"/>
                    <a:pt x="96" y="32"/>
                  </a:cubicBezTo>
                  <a:cubicBezTo>
                    <a:pt x="0" y="205"/>
                    <a:pt x="0" y="205"/>
                    <a:pt x="0" y="205"/>
                  </a:cubicBezTo>
                  <a:lnTo>
                    <a:pt x="111" y="20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3" name="Freeform 282"/>
            <p:cNvSpPr>
              <a:spLocks noEditPoints="1"/>
            </p:cNvSpPr>
            <p:nvPr/>
          </p:nvSpPr>
          <p:spPr bwMode="auto">
            <a:xfrm>
              <a:off x="5843588" y="2373313"/>
              <a:ext cx="346075" cy="220663"/>
            </a:xfrm>
            <a:custGeom>
              <a:avLst/>
              <a:gdLst>
                <a:gd name="T0" fmla="*/ 0 w 461"/>
                <a:gd name="T1" fmla="*/ 0 h 293"/>
                <a:gd name="T2" fmla="*/ 0 w 461"/>
                <a:gd name="T3" fmla="*/ 152 h 293"/>
                <a:gd name="T4" fmla="*/ 141 w 461"/>
                <a:gd name="T5" fmla="*/ 293 h 293"/>
                <a:gd name="T6" fmla="*/ 320 w 461"/>
                <a:gd name="T7" fmla="*/ 293 h 293"/>
                <a:gd name="T8" fmla="*/ 461 w 461"/>
                <a:gd name="T9" fmla="*/ 152 h 293"/>
                <a:gd name="T10" fmla="*/ 461 w 461"/>
                <a:gd name="T11" fmla="*/ 0 h 293"/>
                <a:gd name="T12" fmla="*/ 0 w 461"/>
                <a:gd name="T13" fmla="*/ 0 h 293"/>
                <a:gd name="T14" fmla="*/ 303 w 461"/>
                <a:gd name="T15" fmla="*/ 181 h 293"/>
                <a:gd name="T16" fmla="*/ 292 w 461"/>
                <a:gd name="T17" fmla="*/ 193 h 293"/>
                <a:gd name="T18" fmla="*/ 251 w 461"/>
                <a:gd name="T19" fmla="*/ 193 h 293"/>
                <a:gd name="T20" fmla="*/ 251 w 461"/>
                <a:gd name="T21" fmla="*/ 234 h 293"/>
                <a:gd name="T22" fmla="*/ 240 w 461"/>
                <a:gd name="T23" fmla="*/ 246 h 293"/>
                <a:gd name="T24" fmla="*/ 221 w 461"/>
                <a:gd name="T25" fmla="*/ 246 h 293"/>
                <a:gd name="T26" fmla="*/ 210 w 461"/>
                <a:gd name="T27" fmla="*/ 234 h 293"/>
                <a:gd name="T28" fmla="*/ 210 w 461"/>
                <a:gd name="T29" fmla="*/ 193 h 293"/>
                <a:gd name="T30" fmla="*/ 169 w 461"/>
                <a:gd name="T31" fmla="*/ 193 h 293"/>
                <a:gd name="T32" fmla="*/ 158 w 461"/>
                <a:gd name="T33" fmla="*/ 181 h 293"/>
                <a:gd name="T34" fmla="*/ 158 w 461"/>
                <a:gd name="T35" fmla="*/ 162 h 293"/>
                <a:gd name="T36" fmla="*/ 169 w 461"/>
                <a:gd name="T37" fmla="*/ 151 h 293"/>
                <a:gd name="T38" fmla="*/ 210 w 461"/>
                <a:gd name="T39" fmla="*/ 151 h 293"/>
                <a:gd name="T40" fmla="*/ 210 w 461"/>
                <a:gd name="T41" fmla="*/ 109 h 293"/>
                <a:gd name="T42" fmla="*/ 221 w 461"/>
                <a:gd name="T43" fmla="*/ 98 h 293"/>
                <a:gd name="T44" fmla="*/ 240 w 461"/>
                <a:gd name="T45" fmla="*/ 98 h 293"/>
                <a:gd name="T46" fmla="*/ 251 w 461"/>
                <a:gd name="T47" fmla="*/ 109 h 293"/>
                <a:gd name="T48" fmla="*/ 251 w 461"/>
                <a:gd name="T49" fmla="*/ 151 h 293"/>
                <a:gd name="T50" fmla="*/ 292 w 461"/>
                <a:gd name="T51" fmla="*/ 151 h 293"/>
                <a:gd name="T52" fmla="*/ 303 w 461"/>
                <a:gd name="T53" fmla="*/ 162 h 293"/>
                <a:gd name="T54" fmla="*/ 303 w 461"/>
                <a:gd name="T55" fmla="*/ 18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 h="293">
                  <a:moveTo>
                    <a:pt x="0" y="0"/>
                  </a:moveTo>
                  <a:cubicBezTo>
                    <a:pt x="0" y="152"/>
                    <a:pt x="0" y="152"/>
                    <a:pt x="0" y="152"/>
                  </a:cubicBezTo>
                  <a:cubicBezTo>
                    <a:pt x="0" y="230"/>
                    <a:pt x="63" y="293"/>
                    <a:pt x="141" y="293"/>
                  </a:cubicBezTo>
                  <a:cubicBezTo>
                    <a:pt x="320" y="293"/>
                    <a:pt x="320" y="293"/>
                    <a:pt x="320" y="293"/>
                  </a:cubicBezTo>
                  <a:cubicBezTo>
                    <a:pt x="398" y="293"/>
                    <a:pt x="461" y="230"/>
                    <a:pt x="461" y="152"/>
                  </a:cubicBezTo>
                  <a:cubicBezTo>
                    <a:pt x="461" y="0"/>
                    <a:pt x="461" y="0"/>
                    <a:pt x="461" y="0"/>
                  </a:cubicBezTo>
                  <a:lnTo>
                    <a:pt x="0" y="0"/>
                  </a:lnTo>
                  <a:close/>
                  <a:moveTo>
                    <a:pt x="303" y="181"/>
                  </a:moveTo>
                  <a:cubicBezTo>
                    <a:pt x="303" y="188"/>
                    <a:pt x="298" y="193"/>
                    <a:pt x="292" y="193"/>
                  </a:cubicBezTo>
                  <a:cubicBezTo>
                    <a:pt x="251" y="193"/>
                    <a:pt x="251" y="193"/>
                    <a:pt x="251" y="193"/>
                  </a:cubicBezTo>
                  <a:cubicBezTo>
                    <a:pt x="251" y="234"/>
                    <a:pt x="251" y="234"/>
                    <a:pt x="251" y="234"/>
                  </a:cubicBezTo>
                  <a:cubicBezTo>
                    <a:pt x="251" y="241"/>
                    <a:pt x="246" y="246"/>
                    <a:pt x="240" y="246"/>
                  </a:cubicBezTo>
                  <a:cubicBezTo>
                    <a:pt x="221" y="246"/>
                    <a:pt x="221" y="246"/>
                    <a:pt x="221" y="246"/>
                  </a:cubicBezTo>
                  <a:cubicBezTo>
                    <a:pt x="215" y="246"/>
                    <a:pt x="210" y="241"/>
                    <a:pt x="210" y="234"/>
                  </a:cubicBezTo>
                  <a:cubicBezTo>
                    <a:pt x="210" y="193"/>
                    <a:pt x="210" y="193"/>
                    <a:pt x="210" y="193"/>
                  </a:cubicBezTo>
                  <a:cubicBezTo>
                    <a:pt x="169" y="193"/>
                    <a:pt x="169" y="193"/>
                    <a:pt x="169" y="193"/>
                  </a:cubicBezTo>
                  <a:cubicBezTo>
                    <a:pt x="163" y="193"/>
                    <a:pt x="158" y="188"/>
                    <a:pt x="158" y="181"/>
                  </a:cubicBezTo>
                  <a:cubicBezTo>
                    <a:pt x="158" y="162"/>
                    <a:pt x="158" y="162"/>
                    <a:pt x="158" y="162"/>
                  </a:cubicBezTo>
                  <a:cubicBezTo>
                    <a:pt x="158" y="156"/>
                    <a:pt x="163" y="151"/>
                    <a:pt x="169" y="151"/>
                  </a:cubicBezTo>
                  <a:cubicBezTo>
                    <a:pt x="210" y="151"/>
                    <a:pt x="210" y="151"/>
                    <a:pt x="210" y="151"/>
                  </a:cubicBezTo>
                  <a:cubicBezTo>
                    <a:pt x="210" y="109"/>
                    <a:pt x="210" y="109"/>
                    <a:pt x="210" y="109"/>
                  </a:cubicBezTo>
                  <a:cubicBezTo>
                    <a:pt x="210" y="103"/>
                    <a:pt x="215" y="98"/>
                    <a:pt x="221" y="98"/>
                  </a:cubicBezTo>
                  <a:cubicBezTo>
                    <a:pt x="240" y="98"/>
                    <a:pt x="240" y="98"/>
                    <a:pt x="240" y="98"/>
                  </a:cubicBezTo>
                  <a:cubicBezTo>
                    <a:pt x="246" y="98"/>
                    <a:pt x="251" y="103"/>
                    <a:pt x="251" y="109"/>
                  </a:cubicBezTo>
                  <a:cubicBezTo>
                    <a:pt x="251" y="151"/>
                    <a:pt x="251" y="151"/>
                    <a:pt x="251" y="151"/>
                  </a:cubicBezTo>
                  <a:cubicBezTo>
                    <a:pt x="292" y="151"/>
                    <a:pt x="292" y="151"/>
                    <a:pt x="292" y="151"/>
                  </a:cubicBezTo>
                  <a:cubicBezTo>
                    <a:pt x="298" y="151"/>
                    <a:pt x="303" y="156"/>
                    <a:pt x="303" y="162"/>
                  </a:cubicBezTo>
                  <a:lnTo>
                    <a:pt x="303" y="18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4" name="Rectangle 283"/>
            <p:cNvSpPr>
              <a:spLocks noChangeArrowheads="1"/>
            </p:cNvSpPr>
            <p:nvPr/>
          </p:nvSpPr>
          <p:spPr bwMode="auto">
            <a:xfrm>
              <a:off x="5843588" y="2373313"/>
              <a:ext cx="346075" cy="41275"/>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5" name="Freeform 284"/>
            <p:cNvSpPr/>
            <p:nvPr/>
          </p:nvSpPr>
          <p:spPr bwMode="auto">
            <a:xfrm>
              <a:off x="5832475" y="2339975"/>
              <a:ext cx="368300" cy="50800"/>
            </a:xfrm>
            <a:custGeom>
              <a:avLst/>
              <a:gdLst>
                <a:gd name="T0" fmla="*/ 17 w 491"/>
                <a:gd name="T1" fmla="*/ 67 h 67"/>
                <a:gd name="T2" fmla="*/ 0 w 491"/>
                <a:gd name="T3" fmla="*/ 48 h 67"/>
                <a:gd name="T4" fmla="*/ 0 w 491"/>
                <a:gd name="T5" fmla="*/ 18 h 67"/>
                <a:gd name="T6" fmla="*/ 17 w 491"/>
                <a:gd name="T7" fmla="*/ 0 h 67"/>
                <a:gd name="T8" fmla="*/ 474 w 491"/>
                <a:gd name="T9" fmla="*/ 0 h 67"/>
                <a:gd name="T10" fmla="*/ 491 w 491"/>
                <a:gd name="T11" fmla="*/ 18 h 67"/>
                <a:gd name="T12" fmla="*/ 491 w 491"/>
                <a:gd name="T13" fmla="*/ 48 h 67"/>
                <a:gd name="T14" fmla="*/ 474 w 491"/>
                <a:gd name="T15" fmla="*/ 67 h 67"/>
                <a:gd name="T16" fmla="*/ 17 w 491"/>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
                  <a:moveTo>
                    <a:pt x="17" y="67"/>
                  </a:moveTo>
                  <a:cubicBezTo>
                    <a:pt x="8" y="67"/>
                    <a:pt x="0" y="58"/>
                    <a:pt x="0" y="48"/>
                  </a:cubicBezTo>
                  <a:cubicBezTo>
                    <a:pt x="0" y="18"/>
                    <a:pt x="0" y="18"/>
                    <a:pt x="0" y="18"/>
                  </a:cubicBezTo>
                  <a:cubicBezTo>
                    <a:pt x="0" y="8"/>
                    <a:pt x="8" y="0"/>
                    <a:pt x="17" y="0"/>
                  </a:cubicBezTo>
                  <a:cubicBezTo>
                    <a:pt x="474" y="0"/>
                    <a:pt x="474" y="0"/>
                    <a:pt x="474" y="0"/>
                  </a:cubicBezTo>
                  <a:cubicBezTo>
                    <a:pt x="483" y="0"/>
                    <a:pt x="491" y="8"/>
                    <a:pt x="491" y="18"/>
                  </a:cubicBezTo>
                  <a:cubicBezTo>
                    <a:pt x="491" y="48"/>
                    <a:pt x="491" y="48"/>
                    <a:pt x="491" y="48"/>
                  </a:cubicBezTo>
                  <a:cubicBezTo>
                    <a:pt x="491" y="58"/>
                    <a:pt x="483" y="67"/>
                    <a:pt x="474" y="67"/>
                  </a:cubicBezTo>
                  <a:lnTo>
                    <a:pt x="17" y="6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6" name="Group 170"/>
          <p:cNvGrpSpPr/>
          <p:nvPr/>
        </p:nvGrpSpPr>
        <p:grpSpPr>
          <a:xfrm>
            <a:off x="6361721" y="4393013"/>
            <a:ext cx="599017" cy="366184"/>
            <a:chOff x="-7938" y="3078163"/>
            <a:chExt cx="449263" cy="274638"/>
          </a:xfrm>
          <a:solidFill>
            <a:schemeClr val="bg1"/>
          </a:solidFill>
        </p:grpSpPr>
        <p:sp>
          <p:nvSpPr>
            <p:cNvPr id="467" name="Freeform 285"/>
            <p:cNvSpPr>
              <a:spLocks noEditPoints="1"/>
            </p:cNvSpPr>
            <p:nvPr/>
          </p:nvSpPr>
          <p:spPr bwMode="auto">
            <a:xfrm>
              <a:off x="-7938" y="3078163"/>
              <a:ext cx="449263" cy="274638"/>
            </a:xfrm>
            <a:custGeom>
              <a:avLst/>
              <a:gdLst>
                <a:gd name="T0" fmla="*/ 299 w 598"/>
                <a:gd name="T1" fmla="*/ 0 h 364"/>
                <a:gd name="T2" fmla="*/ 0 w 598"/>
                <a:gd name="T3" fmla="*/ 182 h 364"/>
                <a:gd name="T4" fmla="*/ 299 w 598"/>
                <a:gd name="T5" fmla="*/ 364 h 364"/>
                <a:gd name="T6" fmla="*/ 598 w 598"/>
                <a:gd name="T7" fmla="*/ 182 h 364"/>
                <a:gd name="T8" fmla="*/ 299 w 598"/>
                <a:gd name="T9" fmla="*/ 0 h 364"/>
                <a:gd name="T10" fmla="*/ 299 w 598"/>
                <a:gd name="T11" fmla="*/ 316 h 364"/>
                <a:gd name="T12" fmla="*/ 166 w 598"/>
                <a:gd name="T13" fmla="*/ 182 h 364"/>
                <a:gd name="T14" fmla="*/ 299 w 598"/>
                <a:gd name="T15" fmla="*/ 48 h 364"/>
                <a:gd name="T16" fmla="*/ 432 w 598"/>
                <a:gd name="T17" fmla="*/ 182 h 364"/>
                <a:gd name="T18" fmla="*/ 299 w 598"/>
                <a:gd name="T19" fmla="*/ 31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64">
                  <a:moveTo>
                    <a:pt x="299" y="0"/>
                  </a:moveTo>
                  <a:cubicBezTo>
                    <a:pt x="106" y="0"/>
                    <a:pt x="0" y="182"/>
                    <a:pt x="0" y="182"/>
                  </a:cubicBezTo>
                  <a:cubicBezTo>
                    <a:pt x="0" y="182"/>
                    <a:pt x="106" y="364"/>
                    <a:pt x="299" y="364"/>
                  </a:cubicBezTo>
                  <a:cubicBezTo>
                    <a:pt x="492" y="364"/>
                    <a:pt x="598" y="182"/>
                    <a:pt x="598" y="182"/>
                  </a:cubicBezTo>
                  <a:cubicBezTo>
                    <a:pt x="598" y="182"/>
                    <a:pt x="492" y="0"/>
                    <a:pt x="299" y="0"/>
                  </a:cubicBezTo>
                  <a:close/>
                  <a:moveTo>
                    <a:pt x="299" y="316"/>
                  </a:moveTo>
                  <a:cubicBezTo>
                    <a:pt x="226" y="315"/>
                    <a:pt x="166" y="256"/>
                    <a:pt x="166" y="182"/>
                  </a:cubicBezTo>
                  <a:cubicBezTo>
                    <a:pt x="166" y="109"/>
                    <a:pt x="226" y="49"/>
                    <a:pt x="299" y="48"/>
                  </a:cubicBezTo>
                  <a:cubicBezTo>
                    <a:pt x="372" y="49"/>
                    <a:pt x="432" y="109"/>
                    <a:pt x="432" y="182"/>
                  </a:cubicBezTo>
                  <a:cubicBezTo>
                    <a:pt x="432" y="256"/>
                    <a:pt x="372" y="315"/>
                    <a:pt x="299" y="3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8" name="Oval 286"/>
            <p:cNvSpPr>
              <a:spLocks noChangeArrowheads="1"/>
            </p:cNvSpPr>
            <p:nvPr/>
          </p:nvSpPr>
          <p:spPr bwMode="auto">
            <a:xfrm>
              <a:off x="163512" y="3162300"/>
              <a:ext cx="106363" cy="1063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9" name="Group 173"/>
          <p:cNvGrpSpPr/>
          <p:nvPr/>
        </p:nvGrpSpPr>
        <p:grpSpPr>
          <a:xfrm>
            <a:off x="6426233" y="2487658"/>
            <a:ext cx="541867" cy="565149"/>
            <a:chOff x="839787" y="3005138"/>
            <a:chExt cx="406400" cy="423862"/>
          </a:xfrm>
          <a:solidFill>
            <a:schemeClr val="bg1"/>
          </a:solidFill>
        </p:grpSpPr>
        <p:sp>
          <p:nvSpPr>
            <p:cNvPr id="470" name="Freeform 287"/>
            <p:cNvSpPr/>
            <p:nvPr/>
          </p:nvSpPr>
          <p:spPr bwMode="auto">
            <a:xfrm>
              <a:off x="985837" y="3094038"/>
              <a:ext cx="84138" cy="100013"/>
            </a:xfrm>
            <a:custGeom>
              <a:avLst/>
              <a:gdLst>
                <a:gd name="T0" fmla="*/ 53 w 53"/>
                <a:gd name="T1" fmla="*/ 54 h 63"/>
                <a:gd name="T2" fmla="*/ 40 w 53"/>
                <a:gd name="T3" fmla="*/ 63 h 63"/>
                <a:gd name="T4" fmla="*/ 0 w 53"/>
                <a:gd name="T5" fmla="*/ 9 h 63"/>
                <a:gd name="T6" fmla="*/ 12 w 53"/>
                <a:gd name="T7" fmla="*/ 0 h 63"/>
                <a:gd name="T8" fmla="*/ 53 w 53"/>
                <a:gd name="T9" fmla="*/ 54 h 63"/>
              </a:gdLst>
              <a:ahLst/>
              <a:cxnLst>
                <a:cxn ang="0">
                  <a:pos x="T0" y="T1"/>
                </a:cxn>
                <a:cxn ang="0">
                  <a:pos x="T2" y="T3"/>
                </a:cxn>
                <a:cxn ang="0">
                  <a:pos x="T4" y="T5"/>
                </a:cxn>
                <a:cxn ang="0">
                  <a:pos x="T6" y="T7"/>
                </a:cxn>
                <a:cxn ang="0">
                  <a:pos x="T8" y="T9"/>
                </a:cxn>
              </a:cxnLst>
              <a:rect l="0" t="0" r="r" b="b"/>
              <a:pathLst>
                <a:path w="53" h="63">
                  <a:moveTo>
                    <a:pt x="53" y="54"/>
                  </a:moveTo>
                  <a:lnTo>
                    <a:pt x="40" y="63"/>
                  </a:lnTo>
                  <a:lnTo>
                    <a:pt x="0" y="9"/>
                  </a:lnTo>
                  <a:lnTo>
                    <a:pt x="12" y="0"/>
                  </a:lnTo>
                  <a:lnTo>
                    <a:pt x="53" y="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1" name="Freeform 288"/>
            <p:cNvSpPr/>
            <p:nvPr/>
          </p:nvSpPr>
          <p:spPr bwMode="auto">
            <a:xfrm>
              <a:off x="1098550" y="3244850"/>
              <a:ext cx="82550" cy="100013"/>
            </a:xfrm>
            <a:custGeom>
              <a:avLst/>
              <a:gdLst>
                <a:gd name="T0" fmla="*/ 12 w 52"/>
                <a:gd name="T1" fmla="*/ 0 h 63"/>
                <a:gd name="T2" fmla="*/ 0 w 52"/>
                <a:gd name="T3" fmla="*/ 9 h 63"/>
                <a:gd name="T4" fmla="*/ 40 w 52"/>
                <a:gd name="T5" fmla="*/ 63 h 63"/>
                <a:gd name="T6" fmla="*/ 52 w 52"/>
                <a:gd name="T7" fmla="*/ 53 h 63"/>
                <a:gd name="T8" fmla="*/ 12 w 52"/>
                <a:gd name="T9" fmla="*/ 0 h 63"/>
              </a:gdLst>
              <a:ahLst/>
              <a:cxnLst>
                <a:cxn ang="0">
                  <a:pos x="T0" y="T1"/>
                </a:cxn>
                <a:cxn ang="0">
                  <a:pos x="T2" y="T3"/>
                </a:cxn>
                <a:cxn ang="0">
                  <a:pos x="T4" y="T5"/>
                </a:cxn>
                <a:cxn ang="0">
                  <a:pos x="T6" y="T7"/>
                </a:cxn>
                <a:cxn ang="0">
                  <a:pos x="T8" y="T9"/>
                </a:cxn>
              </a:cxnLst>
              <a:rect l="0" t="0" r="r" b="b"/>
              <a:pathLst>
                <a:path w="52" h="63">
                  <a:moveTo>
                    <a:pt x="12" y="0"/>
                  </a:moveTo>
                  <a:lnTo>
                    <a:pt x="0" y="9"/>
                  </a:lnTo>
                  <a:lnTo>
                    <a:pt x="40" y="63"/>
                  </a:lnTo>
                  <a:lnTo>
                    <a:pt x="52" y="53"/>
                  </a:lnTo>
                  <a:lnTo>
                    <a:pt x="1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2" name="Freeform 289"/>
            <p:cNvSpPr/>
            <p:nvPr/>
          </p:nvSpPr>
          <p:spPr bwMode="auto">
            <a:xfrm>
              <a:off x="1114425" y="3136900"/>
              <a:ext cx="95250" cy="74613"/>
            </a:xfrm>
            <a:custGeom>
              <a:avLst/>
              <a:gdLst>
                <a:gd name="T0" fmla="*/ 5 w 60"/>
                <a:gd name="T1" fmla="*/ 47 h 47"/>
                <a:gd name="T2" fmla="*/ 0 w 60"/>
                <a:gd name="T3" fmla="*/ 38 h 47"/>
                <a:gd name="T4" fmla="*/ 55 w 60"/>
                <a:gd name="T5" fmla="*/ 0 h 47"/>
                <a:gd name="T6" fmla="*/ 60 w 60"/>
                <a:gd name="T7" fmla="*/ 8 h 47"/>
                <a:gd name="T8" fmla="*/ 5 w 60"/>
                <a:gd name="T9" fmla="*/ 47 h 47"/>
              </a:gdLst>
              <a:ahLst/>
              <a:cxnLst>
                <a:cxn ang="0">
                  <a:pos x="T0" y="T1"/>
                </a:cxn>
                <a:cxn ang="0">
                  <a:pos x="T2" y="T3"/>
                </a:cxn>
                <a:cxn ang="0">
                  <a:pos x="T4" y="T5"/>
                </a:cxn>
                <a:cxn ang="0">
                  <a:pos x="T6" y="T7"/>
                </a:cxn>
                <a:cxn ang="0">
                  <a:pos x="T8" y="T9"/>
                </a:cxn>
              </a:cxnLst>
              <a:rect l="0" t="0" r="r" b="b"/>
              <a:pathLst>
                <a:path w="60" h="47">
                  <a:moveTo>
                    <a:pt x="5" y="47"/>
                  </a:moveTo>
                  <a:lnTo>
                    <a:pt x="0" y="38"/>
                  </a:lnTo>
                  <a:lnTo>
                    <a:pt x="55" y="0"/>
                  </a:lnTo>
                  <a:lnTo>
                    <a:pt x="60" y="8"/>
                  </a:lnTo>
                  <a:lnTo>
                    <a:pt x="5" y="4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3" name="Freeform 290"/>
            <p:cNvSpPr/>
            <p:nvPr/>
          </p:nvSpPr>
          <p:spPr bwMode="auto">
            <a:xfrm>
              <a:off x="958850" y="3233738"/>
              <a:ext cx="100013" cy="82550"/>
            </a:xfrm>
            <a:custGeom>
              <a:avLst/>
              <a:gdLst>
                <a:gd name="T0" fmla="*/ 63 w 63"/>
                <a:gd name="T1" fmla="*/ 13 h 52"/>
                <a:gd name="T2" fmla="*/ 54 w 63"/>
                <a:gd name="T3" fmla="*/ 0 h 52"/>
                <a:gd name="T4" fmla="*/ 0 w 63"/>
                <a:gd name="T5" fmla="*/ 40 h 52"/>
                <a:gd name="T6" fmla="*/ 9 w 63"/>
                <a:gd name="T7" fmla="*/ 52 h 52"/>
                <a:gd name="T8" fmla="*/ 63 w 63"/>
                <a:gd name="T9" fmla="*/ 13 h 52"/>
              </a:gdLst>
              <a:ahLst/>
              <a:cxnLst>
                <a:cxn ang="0">
                  <a:pos x="T0" y="T1"/>
                </a:cxn>
                <a:cxn ang="0">
                  <a:pos x="T2" y="T3"/>
                </a:cxn>
                <a:cxn ang="0">
                  <a:pos x="T4" y="T5"/>
                </a:cxn>
                <a:cxn ang="0">
                  <a:pos x="T6" y="T7"/>
                </a:cxn>
                <a:cxn ang="0">
                  <a:pos x="T8" y="T9"/>
                </a:cxn>
              </a:cxnLst>
              <a:rect l="0" t="0" r="r" b="b"/>
              <a:pathLst>
                <a:path w="63" h="52">
                  <a:moveTo>
                    <a:pt x="63" y="13"/>
                  </a:moveTo>
                  <a:lnTo>
                    <a:pt x="54" y="0"/>
                  </a:lnTo>
                  <a:lnTo>
                    <a:pt x="0" y="40"/>
                  </a:lnTo>
                  <a:lnTo>
                    <a:pt x="9" y="52"/>
                  </a:lnTo>
                  <a:lnTo>
                    <a:pt x="63" y="1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4" name="Freeform 291"/>
            <p:cNvSpPr/>
            <p:nvPr/>
          </p:nvSpPr>
          <p:spPr bwMode="auto">
            <a:xfrm>
              <a:off x="995362" y="3127375"/>
              <a:ext cx="182563" cy="184150"/>
            </a:xfrm>
            <a:custGeom>
              <a:avLst/>
              <a:gdLst>
                <a:gd name="T0" fmla="*/ 219 w 243"/>
                <a:gd name="T1" fmla="*/ 166 h 244"/>
                <a:gd name="T2" fmla="*/ 78 w 243"/>
                <a:gd name="T3" fmla="*/ 220 h 244"/>
                <a:gd name="T4" fmla="*/ 24 w 243"/>
                <a:gd name="T5" fmla="*/ 78 h 244"/>
                <a:gd name="T6" fmla="*/ 165 w 243"/>
                <a:gd name="T7" fmla="*/ 24 h 244"/>
                <a:gd name="T8" fmla="*/ 219 w 243"/>
                <a:gd name="T9" fmla="*/ 166 h 244"/>
              </a:gdLst>
              <a:ahLst/>
              <a:cxnLst>
                <a:cxn ang="0">
                  <a:pos x="T0" y="T1"/>
                </a:cxn>
                <a:cxn ang="0">
                  <a:pos x="T2" y="T3"/>
                </a:cxn>
                <a:cxn ang="0">
                  <a:pos x="T4" y="T5"/>
                </a:cxn>
                <a:cxn ang="0">
                  <a:pos x="T6" y="T7"/>
                </a:cxn>
                <a:cxn ang="0">
                  <a:pos x="T8" y="T9"/>
                </a:cxn>
              </a:cxnLst>
              <a:rect l="0" t="0" r="r" b="b"/>
              <a:pathLst>
                <a:path w="243" h="244">
                  <a:moveTo>
                    <a:pt x="219" y="166"/>
                  </a:moveTo>
                  <a:cubicBezTo>
                    <a:pt x="195" y="220"/>
                    <a:pt x="132" y="244"/>
                    <a:pt x="78" y="220"/>
                  </a:cubicBezTo>
                  <a:cubicBezTo>
                    <a:pt x="24" y="196"/>
                    <a:pt x="0" y="132"/>
                    <a:pt x="24" y="78"/>
                  </a:cubicBezTo>
                  <a:cubicBezTo>
                    <a:pt x="48" y="25"/>
                    <a:pt x="111" y="0"/>
                    <a:pt x="165" y="24"/>
                  </a:cubicBezTo>
                  <a:cubicBezTo>
                    <a:pt x="219" y="49"/>
                    <a:pt x="243" y="112"/>
                    <a:pt x="219"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5" name="Freeform 292"/>
            <p:cNvSpPr/>
            <p:nvPr/>
          </p:nvSpPr>
          <p:spPr bwMode="auto">
            <a:xfrm>
              <a:off x="909637" y="3005138"/>
              <a:ext cx="133350" cy="133350"/>
            </a:xfrm>
            <a:custGeom>
              <a:avLst/>
              <a:gdLst>
                <a:gd name="T0" fmla="*/ 160 w 178"/>
                <a:gd name="T1" fmla="*/ 120 h 177"/>
                <a:gd name="T2" fmla="*/ 57 w 178"/>
                <a:gd name="T3" fmla="*/ 160 h 177"/>
                <a:gd name="T4" fmla="*/ 18 w 178"/>
                <a:gd name="T5" fmla="*/ 57 h 177"/>
                <a:gd name="T6" fmla="*/ 121 w 178"/>
                <a:gd name="T7" fmla="*/ 17 h 177"/>
                <a:gd name="T8" fmla="*/ 160 w 178"/>
                <a:gd name="T9" fmla="*/ 120 h 177"/>
              </a:gdLst>
              <a:ahLst/>
              <a:cxnLst>
                <a:cxn ang="0">
                  <a:pos x="T0" y="T1"/>
                </a:cxn>
                <a:cxn ang="0">
                  <a:pos x="T2" y="T3"/>
                </a:cxn>
                <a:cxn ang="0">
                  <a:pos x="T4" y="T5"/>
                </a:cxn>
                <a:cxn ang="0">
                  <a:pos x="T6" y="T7"/>
                </a:cxn>
                <a:cxn ang="0">
                  <a:pos x="T8" y="T9"/>
                </a:cxn>
              </a:cxnLst>
              <a:rect l="0" t="0" r="r" b="b"/>
              <a:pathLst>
                <a:path w="178" h="177">
                  <a:moveTo>
                    <a:pt x="160" y="120"/>
                  </a:moveTo>
                  <a:cubicBezTo>
                    <a:pt x="143" y="160"/>
                    <a:pt x="97" y="177"/>
                    <a:pt x="57" y="160"/>
                  </a:cubicBezTo>
                  <a:cubicBezTo>
                    <a:pt x="18" y="142"/>
                    <a:pt x="0" y="96"/>
                    <a:pt x="18" y="57"/>
                  </a:cubicBezTo>
                  <a:cubicBezTo>
                    <a:pt x="36" y="17"/>
                    <a:pt x="82" y="0"/>
                    <a:pt x="121" y="17"/>
                  </a:cubicBezTo>
                  <a:cubicBezTo>
                    <a:pt x="160" y="35"/>
                    <a:pt x="178" y="81"/>
                    <a:pt x="160" y="1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6" name="Freeform 293"/>
            <p:cNvSpPr/>
            <p:nvPr/>
          </p:nvSpPr>
          <p:spPr bwMode="auto">
            <a:xfrm>
              <a:off x="839787" y="3248025"/>
              <a:ext cx="179388" cy="180975"/>
            </a:xfrm>
            <a:custGeom>
              <a:avLst/>
              <a:gdLst>
                <a:gd name="T0" fmla="*/ 216 w 240"/>
                <a:gd name="T1" fmla="*/ 163 h 240"/>
                <a:gd name="T2" fmla="*/ 77 w 240"/>
                <a:gd name="T3" fmla="*/ 216 h 240"/>
                <a:gd name="T4" fmla="*/ 24 w 240"/>
                <a:gd name="T5" fmla="*/ 77 h 240"/>
                <a:gd name="T6" fmla="*/ 163 w 240"/>
                <a:gd name="T7" fmla="*/ 24 h 240"/>
                <a:gd name="T8" fmla="*/ 216 w 240"/>
                <a:gd name="T9" fmla="*/ 163 h 240"/>
              </a:gdLst>
              <a:ahLst/>
              <a:cxnLst>
                <a:cxn ang="0">
                  <a:pos x="T0" y="T1"/>
                </a:cxn>
                <a:cxn ang="0">
                  <a:pos x="T2" y="T3"/>
                </a:cxn>
                <a:cxn ang="0">
                  <a:pos x="T4" y="T5"/>
                </a:cxn>
                <a:cxn ang="0">
                  <a:pos x="T6" y="T7"/>
                </a:cxn>
                <a:cxn ang="0">
                  <a:pos x="T8" y="T9"/>
                </a:cxn>
              </a:cxnLst>
              <a:rect l="0" t="0" r="r" b="b"/>
              <a:pathLst>
                <a:path w="240" h="240">
                  <a:moveTo>
                    <a:pt x="216" y="163"/>
                  </a:moveTo>
                  <a:cubicBezTo>
                    <a:pt x="192" y="216"/>
                    <a:pt x="130" y="240"/>
                    <a:pt x="77" y="216"/>
                  </a:cubicBezTo>
                  <a:cubicBezTo>
                    <a:pt x="24" y="193"/>
                    <a:pt x="0" y="130"/>
                    <a:pt x="24" y="77"/>
                  </a:cubicBezTo>
                  <a:cubicBezTo>
                    <a:pt x="47" y="24"/>
                    <a:pt x="110" y="0"/>
                    <a:pt x="163" y="24"/>
                  </a:cubicBezTo>
                  <a:cubicBezTo>
                    <a:pt x="216" y="48"/>
                    <a:pt x="240" y="110"/>
                    <a:pt x="216"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7" name="Freeform 294"/>
            <p:cNvSpPr/>
            <p:nvPr/>
          </p:nvSpPr>
          <p:spPr bwMode="auto">
            <a:xfrm>
              <a:off x="1185862" y="3105150"/>
              <a:ext cx="60325" cy="60325"/>
            </a:xfrm>
            <a:custGeom>
              <a:avLst/>
              <a:gdLst>
                <a:gd name="T0" fmla="*/ 75 w 81"/>
                <a:gd name="T1" fmla="*/ 50 h 80"/>
                <a:gd name="T2" fmla="*/ 31 w 81"/>
                <a:gd name="T3" fmla="*/ 75 h 80"/>
                <a:gd name="T4" fmla="*/ 6 w 81"/>
                <a:gd name="T5" fmla="*/ 31 h 80"/>
                <a:gd name="T6" fmla="*/ 50 w 81"/>
                <a:gd name="T7" fmla="*/ 5 h 80"/>
                <a:gd name="T8" fmla="*/ 75 w 81"/>
                <a:gd name="T9" fmla="*/ 50 h 80"/>
              </a:gdLst>
              <a:ahLst/>
              <a:cxnLst>
                <a:cxn ang="0">
                  <a:pos x="T0" y="T1"/>
                </a:cxn>
                <a:cxn ang="0">
                  <a:pos x="T2" y="T3"/>
                </a:cxn>
                <a:cxn ang="0">
                  <a:pos x="T4" y="T5"/>
                </a:cxn>
                <a:cxn ang="0">
                  <a:pos x="T6" y="T7"/>
                </a:cxn>
                <a:cxn ang="0">
                  <a:pos x="T8" y="T9"/>
                </a:cxn>
              </a:cxnLst>
              <a:rect l="0" t="0" r="r" b="b"/>
              <a:pathLst>
                <a:path w="81" h="80">
                  <a:moveTo>
                    <a:pt x="75" y="50"/>
                  </a:moveTo>
                  <a:cubicBezTo>
                    <a:pt x="70" y="69"/>
                    <a:pt x="50" y="80"/>
                    <a:pt x="31" y="75"/>
                  </a:cubicBezTo>
                  <a:cubicBezTo>
                    <a:pt x="12" y="70"/>
                    <a:pt x="0" y="50"/>
                    <a:pt x="6" y="31"/>
                  </a:cubicBezTo>
                  <a:cubicBezTo>
                    <a:pt x="11" y="12"/>
                    <a:pt x="31" y="0"/>
                    <a:pt x="50" y="5"/>
                  </a:cubicBezTo>
                  <a:cubicBezTo>
                    <a:pt x="69" y="11"/>
                    <a:pt x="81" y="31"/>
                    <a:pt x="75" y="5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8" name="Freeform 295"/>
            <p:cNvSpPr/>
            <p:nvPr/>
          </p:nvSpPr>
          <p:spPr bwMode="auto">
            <a:xfrm>
              <a:off x="1141412" y="3313113"/>
              <a:ext cx="79375" cy="77788"/>
            </a:xfrm>
            <a:custGeom>
              <a:avLst/>
              <a:gdLst>
                <a:gd name="T0" fmla="*/ 95 w 106"/>
                <a:gd name="T1" fmla="*/ 72 h 105"/>
                <a:gd name="T2" fmla="*/ 34 w 106"/>
                <a:gd name="T3" fmla="*/ 95 h 105"/>
                <a:gd name="T4" fmla="*/ 11 w 106"/>
                <a:gd name="T5" fmla="*/ 34 h 105"/>
                <a:gd name="T6" fmla="*/ 72 w 106"/>
                <a:gd name="T7" fmla="*/ 10 h 105"/>
                <a:gd name="T8" fmla="*/ 95 w 106"/>
                <a:gd name="T9" fmla="*/ 72 h 105"/>
              </a:gdLst>
              <a:ahLst/>
              <a:cxnLst>
                <a:cxn ang="0">
                  <a:pos x="T0" y="T1"/>
                </a:cxn>
                <a:cxn ang="0">
                  <a:pos x="T2" y="T3"/>
                </a:cxn>
                <a:cxn ang="0">
                  <a:pos x="T4" y="T5"/>
                </a:cxn>
                <a:cxn ang="0">
                  <a:pos x="T6" y="T7"/>
                </a:cxn>
                <a:cxn ang="0">
                  <a:pos x="T8" y="T9"/>
                </a:cxn>
              </a:cxnLst>
              <a:rect l="0" t="0" r="r" b="b"/>
              <a:pathLst>
                <a:path w="106" h="105">
                  <a:moveTo>
                    <a:pt x="95" y="72"/>
                  </a:moveTo>
                  <a:cubicBezTo>
                    <a:pt x="85" y="95"/>
                    <a:pt x="58" y="105"/>
                    <a:pt x="34" y="95"/>
                  </a:cubicBezTo>
                  <a:cubicBezTo>
                    <a:pt x="11" y="84"/>
                    <a:pt x="0" y="57"/>
                    <a:pt x="11" y="34"/>
                  </a:cubicBezTo>
                  <a:cubicBezTo>
                    <a:pt x="21" y="10"/>
                    <a:pt x="49" y="0"/>
                    <a:pt x="72" y="10"/>
                  </a:cubicBezTo>
                  <a:cubicBezTo>
                    <a:pt x="95" y="21"/>
                    <a:pt x="106" y="48"/>
                    <a:pt x="95"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79" name="Group 183"/>
          <p:cNvGrpSpPr/>
          <p:nvPr/>
        </p:nvGrpSpPr>
        <p:grpSpPr>
          <a:xfrm>
            <a:off x="8274503" y="2580115"/>
            <a:ext cx="630767" cy="357717"/>
            <a:chOff x="2470150" y="3081338"/>
            <a:chExt cx="473075" cy="268288"/>
          </a:xfrm>
          <a:solidFill>
            <a:schemeClr val="bg1"/>
          </a:solidFill>
        </p:grpSpPr>
        <p:sp>
          <p:nvSpPr>
            <p:cNvPr id="480" name="Freeform 296"/>
            <p:cNvSpPr>
              <a:spLocks noEditPoints="1"/>
            </p:cNvSpPr>
            <p:nvPr/>
          </p:nvSpPr>
          <p:spPr bwMode="auto">
            <a:xfrm>
              <a:off x="2470150" y="3081338"/>
              <a:ext cx="473075" cy="268288"/>
            </a:xfrm>
            <a:custGeom>
              <a:avLst/>
              <a:gdLst>
                <a:gd name="T0" fmla="*/ 623 w 630"/>
                <a:gd name="T1" fmla="*/ 83 h 358"/>
                <a:gd name="T2" fmla="*/ 315 w 630"/>
                <a:gd name="T3" fmla="*/ 0 h 358"/>
                <a:gd name="T4" fmla="*/ 6 w 630"/>
                <a:gd name="T5" fmla="*/ 83 h 358"/>
                <a:gd name="T6" fmla="*/ 2 w 630"/>
                <a:gd name="T7" fmla="*/ 99 h 358"/>
                <a:gd name="T8" fmla="*/ 72 w 630"/>
                <a:gd name="T9" fmla="*/ 346 h 358"/>
                <a:gd name="T10" fmla="*/ 88 w 630"/>
                <a:gd name="T11" fmla="*/ 358 h 358"/>
                <a:gd name="T12" fmla="*/ 542 w 630"/>
                <a:gd name="T13" fmla="*/ 358 h 358"/>
                <a:gd name="T14" fmla="*/ 558 w 630"/>
                <a:gd name="T15" fmla="*/ 346 h 358"/>
                <a:gd name="T16" fmla="*/ 628 w 630"/>
                <a:gd name="T17" fmla="*/ 99 h 358"/>
                <a:gd name="T18" fmla="*/ 623 w 630"/>
                <a:gd name="T19" fmla="*/ 83 h 358"/>
                <a:gd name="T20" fmla="*/ 390 w 630"/>
                <a:gd name="T21" fmla="*/ 227 h 358"/>
                <a:gd name="T22" fmla="*/ 315 w 630"/>
                <a:gd name="T23" fmla="*/ 275 h 358"/>
                <a:gd name="T24" fmla="*/ 240 w 630"/>
                <a:gd name="T25" fmla="*/ 227 h 358"/>
                <a:gd name="T26" fmla="*/ 216 w 630"/>
                <a:gd name="T27" fmla="*/ 105 h 358"/>
                <a:gd name="T28" fmla="*/ 279 w 630"/>
                <a:gd name="T29" fmla="*/ 87 h 358"/>
                <a:gd name="T30" fmla="*/ 315 w 630"/>
                <a:gd name="T31" fmla="*/ 136 h 358"/>
                <a:gd name="T32" fmla="*/ 351 w 630"/>
                <a:gd name="T33" fmla="*/ 87 h 358"/>
                <a:gd name="T34" fmla="*/ 414 w 630"/>
                <a:gd name="T35" fmla="*/ 105 h 358"/>
                <a:gd name="T36" fmla="*/ 390 w 630"/>
                <a:gd name="T37" fmla="*/ 2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0" h="358">
                  <a:moveTo>
                    <a:pt x="623" y="83"/>
                  </a:moveTo>
                  <a:cubicBezTo>
                    <a:pt x="564" y="34"/>
                    <a:pt x="452" y="0"/>
                    <a:pt x="315" y="0"/>
                  </a:cubicBezTo>
                  <a:cubicBezTo>
                    <a:pt x="178" y="0"/>
                    <a:pt x="66" y="34"/>
                    <a:pt x="6" y="83"/>
                  </a:cubicBezTo>
                  <a:cubicBezTo>
                    <a:pt x="2" y="87"/>
                    <a:pt x="0" y="93"/>
                    <a:pt x="2" y="99"/>
                  </a:cubicBezTo>
                  <a:cubicBezTo>
                    <a:pt x="72" y="346"/>
                    <a:pt x="72" y="346"/>
                    <a:pt x="72" y="346"/>
                  </a:cubicBezTo>
                  <a:cubicBezTo>
                    <a:pt x="74" y="353"/>
                    <a:pt x="81" y="358"/>
                    <a:pt x="88" y="358"/>
                  </a:cubicBezTo>
                  <a:cubicBezTo>
                    <a:pt x="542" y="358"/>
                    <a:pt x="542" y="358"/>
                    <a:pt x="542" y="358"/>
                  </a:cubicBezTo>
                  <a:cubicBezTo>
                    <a:pt x="549" y="358"/>
                    <a:pt x="556" y="353"/>
                    <a:pt x="558" y="346"/>
                  </a:cubicBezTo>
                  <a:cubicBezTo>
                    <a:pt x="628" y="99"/>
                    <a:pt x="628" y="99"/>
                    <a:pt x="628" y="99"/>
                  </a:cubicBezTo>
                  <a:cubicBezTo>
                    <a:pt x="630" y="93"/>
                    <a:pt x="628" y="87"/>
                    <a:pt x="623" y="83"/>
                  </a:cubicBezTo>
                  <a:close/>
                  <a:moveTo>
                    <a:pt x="390" y="227"/>
                  </a:moveTo>
                  <a:cubicBezTo>
                    <a:pt x="362" y="262"/>
                    <a:pt x="315" y="275"/>
                    <a:pt x="315" y="275"/>
                  </a:cubicBezTo>
                  <a:cubicBezTo>
                    <a:pt x="315" y="275"/>
                    <a:pt x="268" y="262"/>
                    <a:pt x="240" y="227"/>
                  </a:cubicBezTo>
                  <a:cubicBezTo>
                    <a:pt x="212" y="192"/>
                    <a:pt x="194" y="147"/>
                    <a:pt x="216" y="105"/>
                  </a:cubicBezTo>
                  <a:cubicBezTo>
                    <a:pt x="228" y="84"/>
                    <a:pt x="258" y="79"/>
                    <a:pt x="279" y="87"/>
                  </a:cubicBezTo>
                  <a:cubicBezTo>
                    <a:pt x="302" y="94"/>
                    <a:pt x="315" y="136"/>
                    <a:pt x="315" y="136"/>
                  </a:cubicBezTo>
                  <a:cubicBezTo>
                    <a:pt x="315" y="136"/>
                    <a:pt x="328" y="94"/>
                    <a:pt x="351" y="87"/>
                  </a:cubicBezTo>
                  <a:cubicBezTo>
                    <a:pt x="372" y="79"/>
                    <a:pt x="402" y="84"/>
                    <a:pt x="414" y="105"/>
                  </a:cubicBezTo>
                  <a:cubicBezTo>
                    <a:pt x="436" y="147"/>
                    <a:pt x="418" y="192"/>
                    <a:pt x="390" y="2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1" name="Freeform 297"/>
            <p:cNvSpPr/>
            <p:nvPr/>
          </p:nvSpPr>
          <p:spPr bwMode="auto">
            <a:xfrm>
              <a:off x="2516187" y="3314700"/>
              <a:ext cx="381000" cy="34925"/>
            </a:xfrm>
            <a:custGeom>
              <a:avLst/>
              <a:gdLst>
                <a:gd name="T0" fmla="*/ 0 w 506"/>
                <a:gd name="T1" fmla="*/ 0 h 47"/>
                <a:gd name="T2" fmla="*/ 10 w 506"/>
                <a:gd name="T3" fmla="*/ 35 h 47"/>
                <a:gd name="T4" fmla="*/ 26 w 506"/>
                <a:gd name="T5" fmla="*/ 47 h 47"/>
                <a:gd name="T6" fmla="*/ 480 w 506"/>
                <a:gd name="T7" fmla="*/ 47 h 47"/>
                <a:gd name="T8" fmla="*/ 496 w 506"/>
                <a:gd name="T9" fmla="*/ 35 h 47"/>
                <a:gd name="T10" fmla="*/ 506 w 506"/>
                <a:gd name="T11" fmla="*/ 0 h 47"/>
                <a:gd name="T12" fmla="*/ 0 w 506"/>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6" h="47">
                  <a:moveTo>
                    <a:pt x="0" y="0"/>
                  </a:moveTo>
                  <a:cubicBezTo>
                    <a:pt x="10" y="35"/>
                    <a:pt x="10" y="35"/>
                    <a:pt x="10" y="35"/>
                  </a:cubicBezTo>
                  <a:cubicBezTo>
                    <a:pt x="12" y="42"/>
                    <a:pt x="19" y="47"/>
                    <a:pt x="26" y="47"/>
                  </a:cubicBezTo>
                  <a:cubicBezTo>
                    <a:pt x="480" y="47"/>
                    <a:pt x="480" y="47"/>
                    <a:pt x="480" y="47"/>
                  </a:cubicBezTo>
                  <a:cubicBezTo>
                    <a:pt x="487" y="47"/>
                    <a:pt x="494" y="42"/>
                    <a:pt x="496" y="35"/>
                  </a:cubicBezTo>
                  <a:cubicBezTo>
                    <a:pt x="506" y="0"/>
                    <a:pt x="506" y="0"/>
                    <a:pt x="506"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2" name="Group 186"/>
          <p:cNvGrpSpPr/>
          <p:nvPr/>
        </p:nvGrpSpPr>
        <p:grpSpPr>
          <a:xfrm>
            <a:off x="9291438" y="2551299"/>
            <a:ext cx="626533" cy="539749"/>
            <a:chOff x="3302000" y="3008313"/>
            <a:chExt cx="469900" cy="404812"/>
          </a:xfrm>
          <a:solidFill>
            <a:schemeClr val="bg1"/>
          </a:solidFill>
        </p:grpSpPr>
        <p:sp>
          <p:nvSpPr>
            <p:cNvPr id="483" name="Freeform 298"/>
            <p:cNvSpPr/>
            <p:nvPr/>
          </p:nvSpPr>
          <p:spPr bwMode="auto">
            <a:xfrm>
              <a:off x="3302000" y="3008313"/>
              <a:ext cx="469900" cy="303213"/>
            </a:xfrm>
            <a:custGeom>
              <a:avLst/>
              <a:gdLst>
                <a:gd name="T0" fmla="*/ 24 w 624"/>
                <a:gd name="T1" fmla="*/ 263 h 403"/>
                <a:gd name="T2" fmla="*/ 117 w 624"/>
                <a:gd name="T3" fmla="*/ 263 h 403"/>
                <a:gd name="T4" fmla="*/ 120 w 624"/>
                <a:gd name="T5" fmla="*/ 246 h 403"/>
                <a:gd name="T6" fmla="*/ 127 w 624"/>
                <a:gd name="T7" fmla="*/ 240 h 403"/>
                <a:gd name="T8" fmla="*/ 134 w 624"/>
                <a:gd name="T9" fmla="*/ 245 h 403"/>
                <a:gd name="T10" fmla="*/ 147 w 624"/>
                <a:gd name="T11" fmla="*/ 278 h 403"/>
                <a:gd name="T12" fmla="*/ 172 w 624"/>
                <a:gd name="T13" fmla="*/ 151 h 403"/>
                <a:gd name="T14" fmla="*/ 179 w 624"/>
                <a:gd name="T15" fmla="*/ 145 h 403"/>
                <a:gd name="T16" fmla="*/ 186 w 624"/>
                <a:gd name="T17" fmla="*/ 151 h 403"/>
                <a:gd name="T18" fmla="*/ 204 w 624"/>
                <a:gd name="T19" fmla="*/ 324 h 403"/>
                <a:gd name="T20" fmla="*/ 230 w 624"/>
                <a:gd name="T21" fmla="*/ 146 h 403"/>
                <a:gd name="T22" fmla="*/ 237 w 624"/>
                <a:gd name="T23" fmla="*/ 140 h 403"/>
                <a:gd name="T24" fmla="*/ 244 w 624"/>
                <a:gd name="T25" fmla="*/ 146 h 403"/>
                <a:gd name="T26" fmla="*/ 265 w 624"/>
                <a:gd name="T27" fmla="*/ 263 h 403"/>
                <a:gd name="T28" fmla="*/ 300 w 624"/>
                <a:gd name="T29" fmla="*/ 263 h 403"/>
                <a:gd name="T30" fmla="*/ 308 w 624"/>
                <a:gd name="T31" fmla="*/ 269 h 403"/>
                <a:gd name="T32" fmla="*/ 308 w 624"/>
                <a:gd name="T33" fmla="*/ 275 h 403"/>
                <a:gd name="T34" fmla="*/ 310 w 624"/>
                <a:gd name="T35" fmla="*/ 267 h 403"/>
                <a:gd name="T36" fmla="*/ 317 w 624"/>
                <a:gd name="T37" fmla="*/ 261 h 403"/>
                <a:gd name="T38" fmla="*/ 325 w 624"/>
                <a:gd name="T39" fmla="*/ 267 h 403"/>
                <a:gd name="T40" fmla="*/ 335 w 624"/>
                <a:gd name="T41" fmla="*/ 298 h 403"/>
                <a:gd name="T42" fmla="*/ 344 w 624"/>
                <a:gd name="T43" fmla="*/ 265 h 403"/>
                <a:gd name="T44" fmla="*/ 352 w 624"/>
                <a:gd name="T45" fmla="*/ 260 h 403"/>
                <a:gd name="T46" fmla="*/ 359 w 624"/>
                <a:gd name="T47" fmla="*/ 266 h 403"/>
                <a:gd name="T48" fmla="*/ 372 w 624"/>
                <a:gd name="T49" fmla="*/ 403 h 403"/>
                <a:gd name="T50" fmla="*/ 413 w 624"/>
                <a:gd name="T51" fmla="*/ 199 h 403"/>
                <a:gd name="T52" fmla="*/ 420 w 624"/>
                <a:gd name="T53" fmla="*/ 193 h 403"/>
                <a:gd name="T54" fmla="*/ 428 w 624"/>
                <a:gd name="T55" fmla="*/ 198 h 403"/>
                <a:gd name="T56" fmla="*/ 446 w 624"/>
                <a:gd name="T57" fmla="*/ 243 h 403"/>
                <a:gd name="T58" fmla="*/ 465 w 624"/>
                <a:gd name="T59" fmla="*/ 130 h 403"/>
                <a:gd name="T60" fmla="*/ 472 w 624"/>
                <a:gd name="T61" fmla="*/ 124 h 403"/>
                <a:gd name="T62" fmla="*/ 479 w 624"/>
                <a:gd name="T63" fmla="*/ 129 h 403"/>
                <a:gd name="T64" fmla="*/ 513 w 624"/>
                <a:gd name="T65" fmla="*/ 263 h 403"/>
                <a:gd name="T66" fmla="*/ 602 w 624"/>
                <a:gd name="T67" fmla="*/ 263 h 403"/>
                <a:gd name="T68" fmla="*/ 604 w 624"/>
                <a:gd name="T69" fmla="*/ 263 h 403"/>
                <a:gd name="T70" fmla="*/ 589 w 624"/>
                <a:gd name="T71" fmla="*/ 72 h 403"/>
                <a:gd name="T72" fmla="*/ 412 w 624"/>
                <a:gd name="T73" fmla="*/ 21 h 403"/>
                <a:gd name="T74" fmla="*/ 312 w 624"/>
                <a:gd name="T75" fmla="*/ 98 h 403"/>
                <a:gd name="T76" fmla="*/ 212 w 624"/>
                <a:gd name="T77" fmla="*/ 21 h 403"/>
                <a:gd name="T78" fmla="*/ 35 w 624"/>
                <a:gd name="T79" fmla="*/ 72 h 403"/>
                <a:gd name="T80" fmla="*/ 20 w 624"/>
                <a:gd name="T81" fmla="*/ 264 h 403"/>
                <a:gd name="T82" fmla="*/ 24 w 624"/>
                <a:gd name="T83" fmla="*/ 26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4" h="403">
                  <a:moveTo>
                    <a:pt x="24" y="263"/>
                  </a:moveTo>
                  <a:cubicBezTo>
                    <a:pt x="117" y="263"/>
                    <a:pt x="117" y="263"/>
                    <a:pt x="117" y="263"/>
                  </a:cubicBezTo>
                  <a:cubicBezTo>
                    <a:pt x="120" y="246"/>
                    <a:pt x="120" y="246"/>
                    <a:pt x="120" y="246"/>
                  </a:cubicBezTo>
                  <a:cubicBezTo>
                    <a:pt x="121" y="243"/>
                    <a:pt x="123" y="241"/>
                    <a:pt x="127" y="240"/>
                  </a:cubicBezTo>
                  <a:cubicBezTo>
                    <a:pt x="130" y="240"/>
                    <a:pt x="133" y="242"/>
                    <a:pt x="134" y="245"/>
                  </a:cubicBezTo>
                  <a:cubicBezTo>
                    <a:pt x="147" y="278"/>
                    <a:pt x="147" y="278"/>
                    <a:pt x="147" y="278"/>
                  </a:cubicBezTo>
                  <a:cubicBezTo>
                    <a:pt x="172" y="151"/>
                    <a:pt x="172" y="151"/>
                    <a:pt x="172" y="151"/>
                  </a:cubicBezTo>
                  <a:cubicBezTo>
                    <a:pt x="172" y="147"/>
                    <a:pt x="176" y="144"/>
                    <a:pt x="179" y="145"/>
                  </a:cubicBezTo>
                  <a:cubicBezTo>
                    <a:pt x="183" y="145"/>
                    <a:pt x="186" y="148"/>
                    <a:pt x="186" y="151"/>
                  </a:cubicBezTo>
                  <a:cubicBezTo>
                    <a:pt x="204" y="324"/>
                    <a:pt x="204" y="324"/>
                    <a:pt x="204" y="324"/>
                  </a:cubicBezTo>
                  <a:cubicBezTo>
                    <a:pt x="230" y="146"/>
                    <a:pt x="230" y="146"/>
                    <a:pt x="230" y="146"/>
                  </a:cubicBezTo>
                  <a:cubicBezTo>
                    <a:pt x="230" y="143"/>
                    <a:pt x="233" y="140"/>
                    <a:pt x="237" y="140"/>
                  </a:cubicBezTo>
                  <a:cubicBezTo>
                    <a:pt x="241" y="140"/>
                    <a:pt x="244" y="142"/>
                    <a:pt x="244" y="146"/>
                  </a:cubicBezTo>
                  <a:cubicBezTo>
                    <a:pt x="265" y="263"/>
                    <a:pt x="265" y="263"/>
                    <a:pt x="265" y="263"/>
                  </a:cubicBezTo>
                  <a:cubicBezTo>
                    <a:pt x="300" y="263"/>
                    <a:pt x="300" y="263"/>
                    <a:pt x="300" y="263"/>
                  </a:cubicBezTo>
                  <a:cubicBezTo>
                    <a:pt x="304" y="263"/>
                    <a:pt x="307" y="266"/>
                    <a:pt x="308" y="269"/>
                  </a:cubicBezTo>
                  <a:cubicBezTo>
                    <a:pt x="308" y="275"/>
                    <a:pt x="308" y="275"/>
                    <a:pt x="308" y="275"/>
                  </a:cubicBezTo>
                  <a:cubicBezTo>
                    <a:pt x="310" y="267"/>
                    <a:pt x="310" y="267"/>
                    <a:pt x="310" y="267"/>
                  </a:cubicBezTo>
                  <a:cubicBezTo>
                    <a:pt x="311" y="264"/>
                    <a:pt x="314" y="262"/>
                    <a:pt x="317" y="261"/>
                  </a:cubicBezTo>
                  <a:cubicBezTo>
                    <a:pt x="321" y="261"/>
                    <a:pt x="324" y="264"/>
                    <a:pt x="325" y="267"/>
                  </a:cubicBezTo>
                  <a:cubicBezTo>
                    <a:pt x="335" y="298"/>
                    <a:pt x="335" y="298"/>
                    <a:pt x="335" y="298"/>
                  </a:cubicBezTo>
                  <a:cubicBezTo>
                    <a:pt x="344" y="265"/>
                    <a:pt x="344" y="265"/>
                    <a:pt x="344" y="265"/>
                  </a:cubicBezTo>
                  <a:cubicBezTo>
                    <a:pt x="345" y="262"/>
                    <a:pt x="349" y="259"/>
                    <a:pt x="352" y="260"/>
                  </a:cubicBezTo>
                  <a:cubicBezTo>
                    <a:pt x="356" y="260"/>
                    <a:pt x="358" y="263"/>
                    <a:pt x="359" y="266"/>
                  </a:cubicBezTo>
                  <a:cubicBezTo>
                    <a:pt x="372" y="403"/>
                    <a:pt x="372" y="403"/>
                    <a:pt x="372" y="403"/>
                  </a:cubicBezTo>
                  <a:cubicBezTo>
                    <a:pt x="413" y="199"/>
                    <a:pt x="413" y="199"/>
                    <a:pt x="413" y="199"/>
                  </a:cubicBezTo>
                  <a:cubicBezTo>
                    <a:pt x="414" y="196"/>
                    <a:pt x="417" y="194"/>
                    <a:pt x="420" y="193"/>
                  </a:cubicBezTo>
                  <a:cubicBezTo>
                    <a:pt x="423" y="193"/>
                    <a:pt x="426" y="195"/>
                    <a:pt x="428" y="198"/>
                  </a:cubicBezTo>
                  <a:cubicBezTo>
                    <a:pt x="446" y="243"/>
                    <a:pt x="446" y="243"/>
                    <a:pt x="446" y="243"/>
                  </a:cubicBezTo>
                  <a:cubicBezTo>
                    <a:pt x="465" y="130"/>
                    <a:pt x="465" y="130"/>
                    <a:pt x="465" y="130"/>
                  </a:cubicBezTo>
                  <a:cubicBezTo>
                    <a:pt x="466" y="126"/>
                    <a:pt x="468" y="124"/>
                    <a:pt x="472" y="124"/>
                  </a:cubicBezTo>
                  <a:cubicBezTo>
                    <a:pt x="475" y="123"/>
                    <a:pt x="479" y="126"/>
                    <a:pt x="479" y="129"/>
                  </a:cubicBezTo>
                  <a:cubicBezTo>
                    <a:pt x="513" y="263"/>
                    <a:pt x="513" y="263"/>
                    <a:pt x="513" y="263"/>
                  </a:cubicBezTo>
                  <a:cubicBezTo>
                    <a:pt x="602" y="263"/>
                    <a:pt x="602" y="263"/>
                    <a:pt x="602" y="263"/>
                  </a:cubicBezTo>
                  <a:cubicBezTo>
                    <a:pt x="603" y="263"/>
                    <a:pt x="604" y="263"/>
                    <a:pt x="604" y="263"/>
                  </a:cubicBezTo>
                  <a:cubicBezTo>
                    <a:pt x="624" y="201"/>
                    <a:pt x="624" y="135"/>
                    <a:pt x="589" y="72"/>
                  </a:cubicBezTo>
                  <a:cubicBezTo>
                    <a:pt x="557" y="14"/>
                    <a:pt x="473" y="0"/>
                    <a:pt x="412" y="21"/>
                  </a:cubicBezTo>
                  <a:cubicBezTo>
                    <a:pt x="350" y="42"/>
                    <a:pt x="312" y="98"/>
                    <a:pt x="312" y="98"/>
                  </a:cubicBezTo>
                  <a:cubicBezTo>
                    <a:pt x="312" y="98"/>
                    <a:pt x="274" y="42"/>
                    <a:pt x="212" y="21"/>
                  </a:cubicBezTo>
                  <a:cubicBezTo>
                    <a:pt x="151" y="0"/>
                    <a:pt x="67" y="14"/>
                    <a:pt x="35" y="72"/>
                  </a:cubicBezTo>
                  <a:cubicBezTo>
                    <a:pt x="0" y="136"/>
                    <a:pt x="0" y="202"/>
                    <a:pt x="20" y="264"/>
                  </a:cubicBezTo>
                  <a:cubicBezTo>
                    <a:pt x="21" y="263"/>
                    <a:pt x="22" y="263"/>
                    <a:pt x="24" y="2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4" name="Freeform 299"/>
            <p:cNvSpPr/>
            <p:nvPr/>
          </p:nvSpPr>
          <p:spPr bwMode="auto">
            <a:xfrm>
              <a:off x="3321050" y="3133725"/>
              <a:ext cx="431800" cy="279400"/>
            </a:xfrm>
            <a:custGeom>
              <a:avLst/>
              <a:gdLst>
                <a:gd name="T0" fmla="*/ 483 w 576"/>
                <a:gd name="T1" fmla="*/ 111 h 373"/>
                <a:gd name="T2" fmla="*/ 476 w 576"/>
                <a:gd name="T3" fmla="*/ 105 h 373"/>
                <a:gd name="T4" fmla="*/ 450 w 576"/>
                <a:gd name="T5" fmla="*/ 0 h 373"/>
                <a:gd name="T6" fmla="*/ 432 w 576"/>
                <a:gd name="T7" fmla="*/ 104 h 373"/>
                <a:gd name="T8" fmla="*/ 426 w 576"/>
                <a:gd name="T9" fmla="*/ 110 h 373"/>
                <a:gd name="T10" fmla="*/ 418 w 576"/>
                <a:gd name="T11" fmla="*/ 106 h 373"/>
                <a:gd name="T12" fmla="*/ 399 w 576"/>
                <a:gd name="T13" fmla="*/ 59 h 373"/>
                <a:gd name="T14" fmla="*/ 353 w 576"/>
                <a:gd name="T15" fmla="*/ 286 h 373"/>
                <a:gd name="T16" fmla="*/ 346 w 576"/>
                <a:gd name="T17" fmla="*/ 292 h 373"/>
                <a:gd name="T18" fmla="*/ 345 w 576"/>
                <a:gd name="T19" fmla="*/ 292 h 373"/>
                <a:gd name="T20" fmla="*/ 338 w 576"/>
                <a:gd name="T21" fmla="*/ 286 h 373"/>
                <a:gd name="T22" fmla="*/ 324 w 576"/>
                <a:gd name="T23" fmla="*/ 138 h 373"/>
                <a:gd name="T24" fmla="*/ 318 w 576"/>
                <a:gd name="T25" fmla="*/ 159 h 373"/>
                <a:gd name="T26" fmla="*/ 311 w 576"/>
                <a:gd name="T27" fmla="*/ 164 h 373"/>
                <a:gd name="T28" fmla="*/ 311 w 576"/>
                <a:gd name="T29" fmla="*/ 164 h 373"/>
                <a:gd name="T30" fmla="*/ 304 w 576"/>
                <a:gd name="T31" fmla="*/ 159 h 373"/>
                <a:gd name="T32" fmla="*/ 294 w 576"/>
                <a:gd name="T33" fmla="*/ 128 h 373"/>
                <a:gd name="T34" fmla="*/ 289 w 576"/>
                <a:gd name="T35" fmla="*/ 148 h 373"/>
                <a:gd name="T36" fmla="*/ 281 w 576"/>
                <a:gd name="T37" fmla="*/ 153 h 373"/>
                <a:gd name="T38" fmla="*/ 275 w 576"/>
                <a:gd name="T39" fmla="*/ 147 h 373"/>
                <a:gd name="T40" fmla="*/ 270 w 576"/>
                <a:gd name="T41" fmla="*/ 111 h 373"/>
                <a:gd name="T42" fmla="*/ 235 w 576"/>
                <a:gd name="T43" fmla="*/ 111 h 373"/>
                <a:gd name="T44" fmla="*/ 227 w 576"/>
                <a:gd name="T45" fmla="*/ 105 h 373"/>
                <a:gd name="T46" fmla="*/ 214 w 576"/>
                <a:gd name="T47" fmla="*/ 26 h 373"/>
                <a:gd name="T48" fmla="*/ 185 w 576"/>
                <a:gd name="T49" fmla="*/ 218 h 373"/>
                <a:gd name="T50" fmla="*/ 178 w 576"/>
                <a:gd name="T51" fmla="*/ 224 h 373"/>
                <a:gd name="T52" fmla="*/ 171 w 576"/>
                <a:gd name="T53" fmla="*/ 218 h 373"/>
                <a:gd name="T54" fmla="*/ 153 w 576"/>
                <a:gd name="T55" fmla="*/ 36 h 373"/>
                <a:gd name="T56" fmla="*/ 133 w 576"/>
                <a:gd name="T57" fmla="*/ 139 h 373"/>
                <a:gd name="T58" fmla="*/ 126 w 576"/>
                <a:gd name="T59" fmla="*/ 145 h 373"/>
                <a:gd name="T60" fmla="*/ 119 w 576"/>
                <a:gd name="T61" fmla="*/ 140 h 373"/>
                <a:gd name="T62" fmla="*/ 106 w 576"/>
                <a:gd name="T63" fmla="*/ 107 h 373"/>
                <a:gd name="T64" fmla="*/ 100 w 576"/>
                <a:gd name="T65" fmla="*/ 111 h 373"/>
                <a:gd name="T66" fmla="*/ 0 w 576"/>
                <a:gd name="T67" fmla="*/ 111 h 373"/>
                <a:gd name="T68" fmla="*/ 77 w 576"/>
                <a:gd name="T69" fmla="*/ 241 h 373"/>
                <a:gd name="T70" fmla="*/ 288 w 576"/>
                <a:gd name="T71" fmla="*/ 373 h 373"/>
                <a:gd name="T72" fmla="*/ 499 w 576"/>
                <a:gd name="T73" fmla="*/ 241 h 373"/>
                <a:gd name="T74" fmla="*/ 576 w 576"/>
                <a:gd name="T75" fmla="*/ 111 h 373"/>
                <a:gd name="T76" fmla="*/ 483 w 576"/>
                <a:gd name="T77" fmla="*/ 11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6" h="373">
                  <a:moveTo>
                    <a:pt x="483" y="111"/>
                  </a:moveTo>
                  <a:cubicBezTo>
                    <a:pt x="480" y="111"/>
                    <a:pt x="477" y="108"/>
                    <a:pt x="476" y="105"/>
                  </a:cubicBezTo>
                  <a:cubicBezTo>
                    <a:pt x="450" y="0"/>
                    <a:pt x="450" y="0"/>
                    <a:pt x="450" y="0"/>
                  </a:cubicBezTo>
                  <a:cubicBezTo>
                    <a:pt x="432" y="104"/>
                    <a:pt x="432" y="104"/>
                    <a:pt x="432" y="104"/>
                  </a:cubicBezTo>
                  <a:cubicBezTo>
                    <a:pt x="432" y="108"/>
                    <a:pt x="429" y="110"/>
                    <a:pt x="426" y="110"/>
                  </a:cubicBezTo>
                  <a:cubicBezTo>
                    <a:pt x="422" y="111"/>
                    <a:pt x="419" y="109"/>
                    <a:pt x="418" y="106"/>
                  </a:cubicBezTo>
                  <a:cubicBezTo>
                    <a:pt x="399" y="59"/>
                    <a:pt x="399" y="59"/>
                    <a:pt x="399" y="59"/>
                  </a:cubicBezTo>
                  <a:cubicBezTo>
                    <a:pt x="353" y="286"/>
                    <a:pt x="353" y="286"/>
                    <a:pt x="353" y="286"/>
                  </a:cubicBezTo>
                  <a:cubicBezTo>
                    <a:pt x="352" y="290"/>
                    <a:pt x="349" y="292"/>
                    <a:pt x="346" y="292"/>
                  </a:cubicBezTo>
                  <a:cubicBezTo>
                    <a:pt x="346" y="292"/>
                    <a:pt x="346" y="292"/>
                    <a:pt x="345" y="292"/>
                  </a:cubicBezTo>
                  <a:cubicBezTo>
                    <a:pt x="342" y="292"/>
                    <a:pt x="339" y="289"/>
                    <a:pt x="338" y="286"/>
                  </a:cubicBezTo>
                  <a:cubicBezTo>
                    <a:pt x="324" y="138"/>
                    <a:pt x="324" y="138"/>
                    <a:pt x="324" y="138"/>
                  </a:cubicBezTo>
                  <a:cubicBezTo>
                    <a:pt x="318" y="159"/>
                    <a:pt x="318" y="159"/>
                    <a:pt x="318" y="159"/>
                  </a:cubicBezTo>
                  <a:cubicBezTo>
                    <a:pt x="317" y="162"/>
                    <a:pt x="314" y="164"/>
                    <a:pt x="311" y="164"/>
                  </a:cubicBezTo>
                  <a:cubicBezTo>
                    <a:pt x="311" y="164"/>
                    <a:pt x="311" y="164"/>
                    <a:pt x="311" y="164"/>
                  </a:cubicBezTo>
                  <a:cubicBezTo>
                    <a:pt x="308" y="164"/>
                    <a:pt x="305" y="162"/>
                    <a:pt x="304" y="159"/>
                  </a:cubicBezTo>
                  <a:cubicBezTo>
                    <a:pt x="294" y="128"/>
                    <a:pt x="294" y="128"/>
                    <a:pt x="294" y="128"/>
                  </a:cubicBezTo>
                  <a:cubicBezTo>
                    <a:pt x="289" y="148"/>
                    <a:pt x="289" y="148"/>
                    <a:pt x="289" y="148"/>
                  </a:cubicBezTo>
                  <a:cubicBezTo>
                    <a:pt x="288" y="151"/>
                    <a:pt x="285" y="153"/>
                    <a:pt x="281" y="153"/>
                  </a:cubicBezTo>
                  <a:cubicBezTo>
                    <a:pt x="278" y="153"/>
                    <a:pt x="275" y="150"/>
                    <a:pt x="275" y="147"/>
                  </a:cubicBezTo>
                  <a:cubicBezTo>
                    <a:pt x="270" y="111"/>
                    <a:pt x="270" y="111"/>
                    <a:pt x="270" y="111"/>
                  </a:cubicBezTo>
                  <a:cubicBezTo>
                    <a:pt x="235" y="111"/>
                    <a:pt x="235" y="111"/>
                    <a:pt x="235" y="111"/>
                  </a:cubicBezTo>
                  <a:cubicBezTo>
                    <a:pt x="231" y="111"/>
                    <a:pt x="228" y="108"/>
                    <a:pt x="227" y="105"/>
                  </a:cubicBezTo>
                  <a:cubicBezTo>
                    <a:pt x="214" y="26"/>
                    <a:pt x="214" y="26"/>
                    <a:pt x="214" y="26"/>
                  </a:cubicBezTo>
                  <a:cubicBezTo>
                    <a:pt x="185" y="218"/>
                    <a:pt x="185" y="218"/>
                    <a:pt x="185" y="218"/>
                  </a:cubicBezTo>
                  <a:cubicBezTo>
                    <a:pt x="185" y="222"/>
                    <a:pt x="182" y="225"/>
                    <a:pt x="178" y="224"/>
                  </a:cubicBezTo>
                  <a:cubicBezTo>
                    <a:pt x="174" y="224"/>
                    <a:pt x="171" y="222"/>
                    <a:pt x="171" y="218"/>
                  </a:cubicBezTo>
                  <a:cubicBezTo>
                    <a:pt x="153" y="36"/>
                    <a:pt x="153" y="36"/>
                    <a:pt x="153" y="36"/>
                  </a:cubicBezTo>
                  <a:cubicBezTo>
                    <a:pt x="133" y="139"/>
                    <a:pt x="133" y="139"/>
                    <a:pt x="133" y="139"/>
                  </a:cubicBezTo>
                  <a:cubicBezTo>
                    <a:pt x="132" y="142"/>
                    <a:pt x="129" y="144"/>
                    <a:pt x="126" y="145"/>
                  </a:cubicBezTo>
                  <a:cubicBezTo>
                    <a:pt x="123" y="145"/>
                    <a:pt x="120" y="143"/>
                    <a:pt x="119" y="140"/>
                  </a:cubicBezTo>
                  <a:cubicBezTo>
                    <a:pt x="106" y="107"/>
                    <a:pt x="106" y="107"/>
                    <a:pt x="106" y="107"/>
                  </a:cubicBezTo>
                  <a:cubicBezTo>
                    <a:pt x="105" y="109"/>
                    <a:pt x="102" y="111"/>
                    <a:pt x="100" y="111"/>
                  </a:cubicBezTo>
                  <a:cubicBezTo>
                    <a:pt x="0" y="111"/>
                    <a:pt x="0" y="111"/>
                    <a:pt x="0" y="111"/>
                  </a:cubicBezTo>
                  <a:cubicBezTo>
                    <a:pt x="17" y="157"/>
                    <a:pt x="45" y="201"/>
                    <a:pt x="77" y="241"/>
                  </a:cubicBezTo>
                  <a:cubicBezTo>
                    <a:pt x="156" y="337"/>
                    <a:pt x="288" y="373"/>
                    <a:pt x="288" y="373"/>
                  </a:cubicBezTo>
                  <a:cubicBezTo>
                    <a:pt x="288" y="373"/>
                    <a:pt x="420" y="337"/>
                    <a:pt x="499" y="241"/>
                  </a:cubicBezTo>
                  <a:cubicBezTo>
                    <a:pt x="531" y="201"/>
                    <a:pt x="559" y="157"/>
                    <a:pt x="576" y="111"/>
                  </a:cubicBezTo>
                  <a:lnTo>
                    <a:pt x="483" y="1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5" name="Group 189"/>
          <p:cNvGrpSpPr/>
          <p:nvPr/>
        </p:nvGrpSpPr>
        <p:grpSpPr>
          <a:xfrm>
            <a:off x="10288222" y="2487657"/>
            <a:ext cx="446617" cy="537633"/>
            <a:chOff x="4197350" y="3013075"/>
            <a:chExt cx="334963" cy="403225"/>
          </a:xfrm>
          <a:solidFill>
            <a:schemeClr val="bg1"/>
          </a:solidFill>
        </p:grpSpPr>
        <p:sp>
          <p:nvSpPr>
            <p:cNvPr id="486" name="Freeform 300"/>
            <p:cNvSpPr>
              <a:spLocks noEditPoints="1"/>
            </p:cNvSpPr>
            <p:nvPr/>
          </p:nvSpPr>
          <p:spPr bwMode="auto">
            <a:xfrm>
              <a:off x="4197350" y="3013075"/>
              <a:ext cx="293688" cy="403225"/>
            </a:xfrm>
            <a:custGeom>
              <a:avLst/>
              <a:gdLst>
                <a:gd name="T0" fmla="*/ 317 w 391"/>
                <a:gd name="T1" fmla="*/ 220 h 536"/>
                <a:gd name="T2" fmla="*/ 196 w 391"/>
                <a:gd name="T3" fmla="*/ 0 h 536"/>
                <a:gd name="T4" fmla="*/ 74 w 391"/>
                <a:gd name="T5" fmla="*/ 220 h 536"/>
                <a:gd name="T6" fmla="*/ 19 w 391"/>
                <a:gd name="T7" fmla="*/ 416 h 536"/>
                <a:gd name="T8" fmla="*/ 196 w 391"/>
                <a:gd name="T9" fmla="*/ 536 h 536"/>
                <a:gd name="T10" fmla="*/ 373 w 391"/>
                <a:gd name="T11" fmla="*/ 416 h 536"/>
                <a:gd name="T12" fmla="*/ 317 w 391"/>
                <a:gd name="T13" fmla="*/ 220 h 536"/>
                <a:gd name="T14" fmla="*/ 78 w 391"/>
                <a:gd name="T15" fmla="*/ 431 h 536"/>
                <a:gd name="T16" fmla="*/ 150 w 391"/>
                <a:gd name="T17" fmla="*/ 509 h 536"/>
                <a:gd name="T18" fmla="*/ 42 w 391"/>
                <a:gd name="T19" fmla="*/ 410 h 536"/>
                <a:gd name="T20" fmla="*/ 89 w 391"/>
                <a:gd name="T21" fmla="*/ 239 h 536"/>
                <a:gd name="T22" fmla="*/ 181 w 391"/>
                <a:gd name="T23" fmla="*/ 76 h 536"/>
                <a:gd name="T24" fmla="*/ 108 w 391"/>
                <a:gd name="T25" fmla="*/ 239 h 536"/>
                <a:gd name="T26" fmla="*/ 78 w 391"/>
                <a:gd name="T27" fmla="*/ 4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536">
                  <a:moveTo>
                    <a:pt x="317" y="220"/>
                  </a:moveTo>
                  <a:cubicBezTo>
                    <a:pt x="253" y="144"/>
                    <a:pt x="210" y="39"/>
                    <a:pt x="196" y="0"/>
                  </a:cubicBezTo>
                  <a:cubicBezTo>
                    <a:pt x="181" y="39"/>
                    <a:pt x="138" y="144"/>
                    <a:pt x="74" y="220"/>
                  </a:cubicBezTo>
                  <a:cubicBezTo>
                    <a:pt x="0" y="308"/>
                    <a:pt x="7" y="382"/>
                    <a:pt x="19" y="416"/>
                  </a:cubicBezTo>
                  <a:cubicBezTo>
                    <a:pt x="41" y="485"/>
                    <a:pt x="104" y="534"/>
                    <a:pt x="196" y="536"/>
                  </a:cubicBezTo>
                  <a:cubicBezTo>
                    <a:pt x="287" y="534"/>
                    <a:pt x="350" y="485"/>
                    <a:pt x="373" y="416"/>
                  </a:cubicBezTo>
                  <a:cubicBezTo>
                    <a:pt x="384" y="382"/>
                    <a:pt x="391" y="308"/>
                    <a:pt x="317" y="220"/>
                  </a:cubicBezTo>
                  <a:close/>
                  <a:moveTo>
                    <a:pt x="78" y="431"/>
                  </a:moveTo>
                  <a:cubicBezTo>
                    <a:pt x="93" y="465"/>
                    <a:pt x="118" y="492"/>
                    <a:pt x="150" y="509"/>
                  </a:cubicBezTo>
                  <a:cubicBezTo>
                    <a:pt x="95" y="496"/>
                    <a:pt x="58" y="459"/>
                    <a:pt x="42" y="410"/>
                  </a:cubicBezTo>
                  <a:cubicBezTo>
                    <a:pt x="33" y="380"/>
                    <a:pt x="27" y="315"/>
                    <a:pt x="89" y="239"/>
                  </a:cubicBezTo>
                  <a:cubicBezTo>
                    <a:pt x="132" y="187"/>
                    <a:pt x="163" y="119"/>
                    <a:pt x="181" y="76"/>
                  </a:cubicBezTo>
                  <a:cubicBezTo>
                    <a:pt x="165" y="124"/>
                    <a:pt x="142" y="187"/>
                    <a:pt x="108" y="239"/>
                  </a:cubicBezTo>
                  <a:cubicBezTo>
                    <a:pt x="49" y="330"/>
                    <a:pt x="64" y="400"/>
                    <a:pt x="78" y="4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7" name="Freeform 301"/>
            <p:cNvSpPr>
              <a:spLocks noEditPoints="1"/>
            </p:cNvSpPr>
            <p:nvPr/>
          </p:nvSpPr>
          <p:spPr bwMode="auto">
            <a:xfrm>
              <a:off x="4391025" y="3041650"/>
              <a:ext cx="141288" cy="193675"/>
            </a:xfrm>
            <a:custGeom>
              <a:avLst/>
              <a:gdLst>
                <a:gd name="T0" fmla="*/ 153 w 188"/>
                <a:gd name="T1" fmla="*/ 106 h 258"/>
                <a:gd name="T2" fmla="*/ 94 w 188"/>
                <a:gd name="T3" fmla="*/ 0 h 258"/>
                <a:gd name="T4" fmla="*/ 35 w 188"/>
                <a:gd name="T5" fmla="*/ 106 h 258"/>
                <a:gd name="T6" fmla="*/ 8 w 188"/>
                <a:gd name="T7" fmla="*/ 201 h 258"/>
                <a:gd name="T8" fmla="*/ 94 w 188"/>
                <a:gd name="T9" fmla="*/ 258 h 258"/>
                <a:gd name="T10" fmla="*/ 179 w 188"/>
                <a:gd name="T11" fmla="*/ 201 h 258"/>
                <a:gd name="T12" fmla="*/ 153 w 188"/>
                <a:gd name="T13" fmla="*/ 106 h 258"/>
                <a:gd name="T14" fmla="*/ 37 w 188"/>
                <a:gd name="T15" fmla="*/ 208 h 258"/>
                <a:gd name="T16" fmla="*/ 72 w 188"/>
                <a:gd name="T17" fmla="*/ 246 h 258"/>
                <a:gd name="T18" fmla="*/ 20 w 188"/>
                <a:gd name="T19" fmla="*/ 198 h 258"/>
                <a:gd name="T20" fmla="*/ 43 w 188"/>
                <a:gd name="T21" fmla="*/ 115 h 258"/>
                <a:gd name="T22" fmla="*/ 87 w 188"/>
                <a:gd name="T23" fmla="*/ 37 h 258"/>
                <a:gd name="T24" fmla="*/ 52 w 188"/>
                <a:gd name="T25" fmla="*/ 115 h 258"/>
                <a:gd name="T26" fmla="*/ 37 w 188"/>
                <a:gd name="T27" fmla="*/ 2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58">
                  <a:moveTo>
                    <a:pt x="153" y="106"/>
                  </a:moveTo>
                  <a:cubicBezTo>
                    <a:pt x="122" y="69"/>
                    <a:pt x="101" y="18"/>
                    <a:pt x="94" y="0"/>
                  </a:cubicBezTo>
                  <a:cubicBezTo>
                    <a:pt x="87" y="18"/>
                    <a:pt x="66" y="69"/>
                    <a:pt x="35" y="106"/>
                  </a:cubicBezTo>
                  <a:cubicBezTo>
                    <a:pt x="0" y="148"/>
                    <a:pt x="3" y="184"/>
                    <a:pt x="8" y="201"/>
                  </a:cubicBezTo>
                  <a:cubicBezTo>
                    <a:pt x="19" y="234"/>
                    <a:pt x="50" y="257"/>
                    <a:pt x="94" y="258"/>
                  </a:cubicBezTo>
                  <a:cubicBezTo>
                    <a:pt x="138" y="257"/>
                    <a:pt x="169" y="234"/>
                    <a:pt x="179" y="201"/>
                  </a:cubicBezTo>
                  <a:cubicBezTo>
                    <a:pt x="185" y="184"/>
                    <a:pt x="188" y="148"/>
                    <a:pt x="153" y="106"/>
                  </a:cubicBezTo>
                  <a:close/>
                  <a:moveTo>
                    <a:pt x="37" y="208"/>
                  </a:moveTo>
                  <a:cubicBezTo>
                    <a:pt x="44" y="224"/>
                    <a:pt x="56" y="238"/>
                    <a:pt x="72" y="246"/>
                  </a:cubicBezTo>
                  <a:cubicBezTo>
                    <a:pt x="46" y="239"/>
                    <a:pt x="27" y="221"/>
                    <a:pt x="20" y="198"/>
                  </a:cubicBezTo>
                  <a:cubicBezTo>
                    <a:pt x="15" y="183"/>
                    <a:pt x="12" y="152"/>
                    <a:pt x="43" y="115"/>
                  </a:cubicBezTo>
                  <a:cubicBezTo>
                    <a:pt x="63" y="90"/>
                    <a:pt x="78" y="57"/>
                    <a:pt x="87" y="37"/>
                  </a:cubicBezTo>
                  <a:cubicBezTo>
                    <a:pt x="79" y="60"/>
                    <a:pt x="68" y="90"/>
                    <a:pt x="52" y="115"/>
                  </a:cubicBezTo>
                  <a:cubicBezTo>
                    <a:pt x="23" y="159"/>
                    <a:pt x="30" y="193"/>
                    <a:pt x="37" y="20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8" name="Group 192"/>
          <p:cNvGrpSpPr/>
          <p:nvPr/>
        </p:nvGrpSpPr>
        <p:grpSpPr>
          <a:xfrm>
            <a:off x="11177107" y="2513558"/>
            <a:ext cx="539751" cy="582084"/>
            <a:chOff x="4994275" y="2997200"/>
            <a:chExt cx="404813" cy="436563"/>
          </a:xfrm>
          <a:solidFill>
            <a:schemeClr val="bg1"/>
          </a:solidFill>
        </p:grpSpPr>
        <p:sp>
          <p:nvSpPr>
            <p:cNvPr id="489" name="Freeform 302"/>
            <p:cNvSpPr>
              <a:spLocks noEditPoints="1"/>
            </p:cNvSpPr>
            <p:nvPr/>
          </p:nvSpPr>
          <p:spPr bwMode="auto">
            <a:xfrm>
              <a:off x="4994275" y="3103563"/>
              <a:ext cx="249238" cy="330200"/>
            </a:xfrm>
            <a:custGeom>
              <a:avLst/>
              <a:gdLst>
                <a:gd name="T0" fmla="*/ 170 w 332"/>
                <a:gd name="T1" fmla="*/ 194 h 439"/>
                <a:gd name="T2" fmla="*/ 111 w 332"/>
                <a:gd name="T3" fmla="*/ 77 h 439"/>
                <a:gd name="T4" fmla="*/ 177 w 332"/>
                <a:gd name="T5" fmla="*/ 101 h 439"/>
                <a:gd name="T6" fmla="*/ 194 w 332"/>
                <a:gd name="T7" fmla="*/ 55 h 439"/>
                <a:gd name="T8" fmla="*/ 44 w 332"/>
                <a:gd name="T9" fmla="*/ 0 h 439"/>
                <a:gd name="T10" fmla="*/ 0 w 332"/>
                <a:gd name="T11" fmla="*/ 153 h 439"/>
                <a:gd name="T12" fmla="*/ 47 w 332"/>
                <a:gd name="T13" fmla="*/ 166 h 439"/>
                <a:gd name="T14" fmla="*/ 67 w 332"/>
                <a:gd name="T15" fmla="*/ 99 h 439"/>
                <a:gd name="T16" fmla="*/ 126 w 332"/>
                <a:gd name="T17" fmla="*/ 216 h 439"/>
                <a:gd name="T18" fmla="*/ 96 w 332"/>
                <a:gd name="T19" fmla="*/ 359 h 439"/>
                <a:gd name="T20" fmla="*/ 252 w 332"/>
                <a:gd name="T21" fmla="*/ 410 h 439"/>
                <a:gd name="T22" fmla="*/ 303 w 332"/>
                <a:gd name="T23" fmla="*/ 254 h 439"/>
                <a:gd name="T24" fmla="*/ 170 w 332"/>
                <a:gd name="T25" fmla="*/ 194 h 439"/>
                <a:gd name="T26" fmla="*/ 229 w 332"/>
                <a:gd name="T27" fmla="*/ 366 h 439"/>
                <a:gd name="T28" fmla="*/ 139 w 332"/>
                <a:gd name="T29" fmla="*/ 337 h 439"/>
                <a:gd name="T30" fmla="*/ 169 w 332"/>
                <a:gd name="T31" fmla="*/ 247 h 439"/>
                <a:gd name="T32" fmla="*/ 259 w 332"/>
                <a:gd name="T33" fmla="*/ 276 h 439"/>
                <a:gd name="T34" fmla="*/ 229 w 332"/>
                <a:gd name="T35" fmla="*/ 36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439">
                  <a:moveTo>
                    <a:pt x="170" y="194"/>
                  </a:moveTo>
                  <a:cubicBezTo>
                    <a:pt x="111" y="77"/>
                    <a:pt x="111" y="77"/>
                    <a:pt x="111" y="77"/>
                  </a:cubicBezTo>
                  <a:cubicBezTo>
                    <a:pt x="177" y="101"/>
                    <a:pt x="177" y="101"/>
                    <a:pt x="177" y="101"/>
                  </a:cubicBezTo>
                  <a:cubicBezTo>
                    <a:pt x="194" y="55"/>
                    <a:pt x="194" y="55"/>
                    <a:pt x="194" y="55"/>
                  </a:cubicBezTo>
                  <a:cubicBezTo>
                    <a:pt x="44" y="0"/>
                    <a:pt x="44" y="0"/>
                    <a:pt x="44" y="0"/>
                  </a:cubicBezTo>
                  <a:cubicBezTo>
                    <a:pt x="0" y="153"/>
                    <a:pt x="0" y="153"/>
                    <a:pt x="0" y="153"/>
                  </a:cubicBezTo>
                  <a:cubicBezTo>
                    <a:pt x="47" y="166"/>
                    <a:pt x="47" y="166"/>
                    <a:pt x="47" y="166"/>
                  </a:cubicBezTo>
                  <a:cubicBezTo>
                    <a:pt x="67" y="99"/>
                    <a:pt x="67" y="99"/>
                    <a:pt x="67" y="99"/>
                  </a:cubicBezTo>
                  <a:cubicBezTo>
                    <a:pt x="126" y="216"/>
                    <a:pt x="126" y="216"/>
                    <a:pt x="126" y="216"/>
                  </a:cubicBezTo>
                  <a:cubicBezTo>
                    <a:pt x="84" y="250"/>
                    <a:pt x="70" y="309"/>
                    <a:pt x="96" y="359"/>
                  </a:cubicBezTo>
                  <a:cubicBezTo>
                    <a:pt x="124" y="416"/>
                    <a:pt x="194" y="439"/>
                    <a:pt x="252" y="410"/>
                  </a:cubicBezTo>
                  <a:cubicBezTo>
                    <a:pt x="309" y="381"/>
                    <a:pt x="332" y="311"/>
                    <a:pt x="303" y="254"/>
                  </a:cubicBezTo>
                  <a:cubicBezTo>
                    <a:pt x="278" y="205"/>
                    <a:pt x="222" y="181"/>
                    <a:pt x="170" y="194"/>
                  </a:cubicBezTo>
                  <a:close/>
                  <a:moveTo>
                    <a:pt x="229" y="366"/>
                  </a:moveTo>
                  <a:cubicBezTo>
                    <a:pt x="196" y="383"/>
                    <a:pt x="156" y="370"/>
                    <a:pt x="139" y="337"/>
                  </a:cubicBezTo>
                  <a:cubicBezTo>
                    <a:pt x="123" y="304"/>
                    <a:pt x="136" y="264"/>
                    <a:pt x="169" y="247"/>
                  </a:cubicBezTo>
                  <a:cubicBezTo>
                    <a:pt x="202" y="230"/>
                    <a:pt x="242" y="244"/>
                    <a:pt x="259" y="276"/>
                  </a:cubicBezTo>
                  <a:cubicBezTo>
                    <a:pt x="275" y="309"/>
                    <a:pt x="262" y="350"/>
                    <a:pt x="229" y="3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0" name="Freeform 303"/>
            <p:cNvSpPr>
              <a:spLocks noEditPoints="1"/>
            </p:cNvSpPr>
            <p:nvPr/>
          </p:nvSpPr>
          <p:spPr bwMode="auto">
            <a:xfrm>
              <a:off x="5157788" y="2997200"/>
              <a:ext cx="241300" cy="319088"/>
            </a:xfrm>
            <a:custGeom>
              <a:avLst/>
              <a:gdLst>
                <a:gd name="T0" fmla="*/ 205 w 319"/>
                <a:gd name="T1" fmla="*/ 223 h 424"/>
                <a:gd name="T2" fmla="*/ 236 w 319"/>
                <a:gd name="T3" fmla="*/ 81 h 424"/>
                <a:gd name="T4" fmla="*/ 80 w 319"/>
                <a:gd name="T5" fmla="*/ 29 h 424"/>
                <a:gd name="T6" fmla="*/ 28 w 319"/>
                <a:gd name="T7" fmla="*/ 185 h 424"/>
                <a:gd name="T8" fmla="*/ 161 w 319"/>
                <a:gd name="T9" fmla="*/ 245 h 424"/>
                <a:gd name="T10" fmla="*/ 177 w 319"/>
                <a:gd name="T11" fmla="*/ 277 h 424"/>
                <a:gd name="T12" fmla="*/ 102 w 319"/>
                <a:gd name="T13" fmla="*/ 315 h 424"/>
                <a:gd name="T14" fmla="*/ 124 w 319"/>
                <a:gd name="T15" fmla="*/ 359 h 424"/>
                <a:gd name="T16" fmla="*/ 199 w 319"/>
                <a:gd name="T17" fmla="*/ 321 h 424"/>
                <a:gd name="T18" fmla="*/ 252 w 319"/>
                <a:gd name="T19" fmla="*/ 424 h 424"/>
                <a:gd name="T20" fmla="*/ 296 w 319"/>
                <a:gd name="T21" fmla="*/ 402 h 424"/>
                <a:gd name="T22" fmla="*/ 243 w 319"/>
                <a:gd name="T23" fmla="*/ 299 h 424"/>
                <a:gd name="T24" fmla="*/ 319 w 319"/>
                <a:gd name="T25" fmla="*/ 260 h 424"/>
                <a:gd name="T26" fmla="*/ 297 w 319"/>
                <a:gd name="T27" fmla="*/ 216 h 424"/>
                <a:gd name="T28" fmla="*/ 221 w 319"/>
                <a:gd name="T29" fmla="*/ 255 h 424"/>
                <a:gd name="T30" fmla="*/ 205 w 319"/>
                <a:gd name="T31" fmla="*/ 223 h 424"/>
                <a:gd name="T32" fmla="*/ 72 w 319"/>
                <a:gd name="T33" fmla="*/ 163 h 424"/>
                <a:gd name="T34" fmla="*/ 102 w 319"/>
                <a:gd name="T35" fmla="*/ 73 h 424"/>
                <a:gd name="T36" fmla="*/ 192 w 319"/>
                <a:gd name="T37" fmla="*/ 103 h 424"/>
                <a:gd name="T38" fmla="*/ 162 w 319"/>
                <a:gd name="T39" fmla="*/ 193 h 424"/>
                <a:gd name="T40" fmla="*/ 72 w 319"/>
                <a:gd name="T41" fmla="*/ 1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9" h="424">
                  <a:moveTo>
                    <a:pt x="205" y="223"/>
                  </a:moveTo>
                  <a:cubicBezTo>
                    <a:pt x="247" y="189"/>
                    <a:pt x="261" y="130"/>
                    <a:pt x="236" y="81"/>
                  </a:cubicBezTo>
                  <a:cubicBezTo>
                    <a:pt x="207" y="23"/>
                    <a:pt x="137" y="0"/>
                    <a:pt x="80" y="29"/>
                  </a:cubicBezTo>
                  <a:cubicBezTo>
                    <a:pt x="23" y="58"/>
                    <a:pt x="0" y="128"/>
                    <a:pt x="28" y="185"/>
                  </a:cubicBezTo>
                  <a:cubicBezTo>
                    <a:pt x="54" y="235"/>
                    <a:pt x="110" y="259"/>
                    <a:pt x="161" y="245"/>
                  </a:cubicBezTo>
                  <a:cubicBezTo>
                    <a:pt x="177" y="277"/>
                    <a:pt x="177" y="277"/>
                    <a:pt x="177" y="277"/>
                  </a:cubicBezTo>
                  <a:cubicBezTo>
                    <a:pt x="102" y="315"/>
                    <a:pt x="102" y="315"/>
                    <a:pt x="102" y="315"/>
                  </a:cubicBezTo>
                  <a:cubicBezTo>
                    <a:pt x="124" y="359"/>
                    <a:pt x="124" y="359"/>
                    <a:pt x="124" y="359"/>
                  </a:cubicBezTo>
                  <a:cubicBezTo>
                    <a:pt x="199" y="321"/>
                    <a:pt x="199" y="321"/>
                    <a:pt x="199" y="321"/>
                  </a:cubicBezTo>
                  <a:cubicBezTo>
                    <a:pt x="252" y="424"/>
                    <a:pt x="252" y="424"/>
                    <a:pt x="252" y="424"/>
                  </a:cubicBezTo>
                  <a:cubicBezTo>
                    <a:pt x="296" y="402"/>
                    <a:pt x="296" y="402"/>
                    <a:pt x="296" y="402"/>
                  </a:cubicBezTo>
                  <a:cubicBezTo>
                    <a:pt x="243" y="299"/>
                    <a:pt x="243" y="299"/>
                    <a:pt x="243" y="299"/>
                  </a:cubicBezTo>
                  <a:cubicBezTo>
                    <a:pt x="319" y="260"/>
                    <a:pt x="319" y="260"/>
                    <a:pt x="319" y="260"/>
                  </a:cubicBezTo>
                  <a:cubicBezTo>
                    <a:pt x="297" y="216"/>
                    <a:pt x="297" y="216"/>
                    <a:pt x="297" y="216"/>
                  </a:cubicBezTo>
                  <a:cubicBezTo>
                    <a:pt x="221" y="255"/>
                    <a:pt x="221" y="255"/>
                    <a:pt x="221" y="255"/>
                  </a:cubicBezTo>
                  <a:lnTo>
                    <a:pt x="205" y="223"/>
                  </a:lnTo>
                  <a:close/>
                  <a:moveTo>
                    <a:pt x="72" y="163"/>
                  </a:moveTo>
                  <a:cubicBezTo>
                    <a:pt x="56" y="130"/>
                    <a:pt x="69" y="90"/>
                    <a:pt x="102" y="73"/>
                  </a:cubicBezTo>
                  <a:cubicBezTo>
                    <a:pt x="135" y="57"/>
                    <a:pt x="175" y="70"/>
                    <a:pt x="192" y="103"/>
                  </a:cubicBezTo>
                  <a:cubicBezTo>
                    <a:pt x="208" y="136"/>
                    <a:pt x="195" y="176"/>
                    <a:pt x="162" y="193"/>
                  </a:cubicBezTo>
                  <a:cubicBezTo>
                    <a:pt x="129" y="209"/>
                    <a:pt x="89" y="196"/>
                    <a:pt x="72"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1" name="Group 195"/>
          <p:cNvGrpSpPr/>
          <p:nvPr/>
        </p:nvGrpSpPr>
        <p:grpSpPr>
          <a:xfrm>
            <a:off x="9326662" y="5308176"/>
            <a:ext cx="480484" cy="491067"/>
            <a:chOff x="5846763" y="3030538"/>
            <a:chExt cx="360363" cy="368300"/>
          </a:xfrm>
          <a:solidFill>
            <a:schemeClr val="bg1"/>
          </a:solidFill>
        </p:grpSpPr>
        <p:sp>
          <p:nvSpPr>
            <p:cNvPr id="492" name="Freeform 304"/>
            <p:cNvSpPr/>
            <p:nvPr/>
          </p:nvSpPr>
          <p:spPr bwMode="auto">
            <a:xfrm>
              <a:off x="5922963" y="3030538"/>
              <a:ext cx="207963" cy="88900"/>
            </a:xfrm>
            <a:custGeom>
              <a:avLst/>
              <a:gdLst>
                <a:gd name="T0" fmla="*/ 45 w 276"/>
                <a:gd name="T1" fmla="*/ 117 h 117"/>
                <a:gd name="T2" fmla="*/ 45 w 276"/>
                <a:gd name="T3" fmla="*/ 61 h 117"/>
                <a:gd name="T4" fmla="*/ 65 w 276"/>
                <a:gd name="T5" fmla="*/ 41 h 117"/>
                <a:gd name="T6" fmla="*/ 211 w 276"/>
                <a:gd name="T7" fmla="*/ 41 h 117"/>
                <a:gd name="T8" fmla="*/ 231 w 276"/>
                <a:gd name="T9" fmla="*/ 61 h 117"/>
                <a:gd name="T10" fmla="*/ 231 w 276"/>
                <a:gd name="T11" fmla="*/ 117 h 117"/>
                <a:gd name="T12" fmla="*/ 276 w 276"/>
                <a:gd name="T13" fmla="*/ 117 h 117"/>
                <a:gd name="T14" fmla="*/ 276 w 276"/>
                <a:gd name="T15" fmla="*/ 42 h 117"/>
                <a:gd name="T16" fmla="*/ 235 w 276"/>
                <a:gd name="T17" fmla="*/ 0 h 117"/>
                <a:gd name="T18" fmla="*/ 41 w 276"/>
                <a:gd name="T19" fmla="*/ 0 h 117"/>
                <a:gd name="T20" fmla="*/ 0 w 276"/>
                <a:gd name="T21" fmla="*/ 42 h 117"/>
                <a:gd name="T22" fmla="*/ 0 w 276"/>
                <a:gd name="T23" fmla="*/ 117 h 117"/>
                <a:gd name="T24" fmla="*/ 45 w 276"/>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117">
                  <a:moveTo>
                    <a:pt x="45" y="117"/>
                  </a:moveTo>
                  <a:cubicBezTo>
                    <a:pt x="45" y="61"/>
                    <a:pt x="45" y="61"/>
                    <a:pt x="45" y="61"/>
                  </a:cubicBezTo>
                  <a:cubicBezTo>
                    <a:pt x="45" y="50"/>
                    <a:pt x="54" y="41"/>
                    <a:pt x="65" y="41"/>
                  </a:cubicBezTo>
                  <a:cubicBezTo>
                    <a:pt x="211" y="41"/>
                    <a:pt x="211" y="41"/>
                    <a:pt x="211" y="41"/>
                  </a:cubicBezTo>
                  <a:cubicBezTo>
                    <a:pt x="222" y="41"/>
                    <a:pt x="231" y="50"/>
                    <a:pt x="231" y="61"/>
                  </a:cubicBezTo>
                  <a:cubicBezTo>
                    <a:pt x="231" y="117"/>
                    <a:pt x="231" y="117"/>
                    <a:pt x="231" y="117"/>
                  </a:cubicBezTo>
                  <a:cubicBezTo>
                    <a:pt x="276" y="117"/>
                    <a:pt x="276" y="117"/>
                    <a:pt x="276" y="117"/>
                  </a:cubicBezTo>
                  <a:cubicBezTo>
                    <a:pt x="276" y="42"/>
                    <a:pt x="276" y="42"/>
                    <a:pt x="276" y="42"/>
                  </a:cubicBezTo>
                  <a:cubicBezTo>
                    <a:pt x="276" y="19"/>
                    <a:pt x="257" y="0"/>
                    <a:pt x="235" y="0"/>
                  </a:cubicBezTo>
                  <a:cubicBezTo>
                    <a:pt x="41" y="0"/>
                    <a:pt x="41" y="0"/>
                    <a:pt x="41" y="0"/>
                  </a:cubicBezTo>
                  <a:cubicBezTo>
                    <a:pt x="19" y="0"/>
                    <a:pt x="0" y="19"/>
                    <a:pt x="0" y="42"/>
                  </a:cubicBezTo>
                  <a:cubicBezTo>
                    <a:pt x="0" y="117"/>
                    <a:pt x="0" y="117"/>
                    <a:pt x="0" y="117"/>
                  </a:cubicBezTo>
                  <a:lnTo>
                    <a:pt x="45"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3" name="Freeform 305"/>
            <p:cNvSpPr>
              <a:spLocks noEditPoints="1"/>
            </p:cNvSpPr>
            <p:nvPr/>
          </p:nvSpPr>
          <p:spPr bwMode="auto">
            <a:xfrm>
              <a:off x="5846763" y="3119438"/>
              <a:ext cx="360363" cy="279400"/>
            </a:xfrm>
            <a:custGeom>
              <a:avLst/>
              <a:gdLst>
                <a:gd name="T0" fmla="*/ 441 w 478"/>
                <a:gd name="T1" fmla="*/ 0 h 373"/>
                <a:gd name="T2" fmla="*/ 37 w 478"/>
                <a:gd name="T3" fmla="*/ 0 h 373"/>
                <a:gd name="T4" fmla="*/ 0 w 478"/>
                <a:gd name="T5" fmla="*/ 37 h 373"/>
                <a:gd name="T6" fmla="*/ 0 w 478"/>
                <a:gd name="T7" fmla="*/ 336 h 373"/>
                <a:gd name="T8" fmla="*/ 37 w 478"/>
                <a:gd name="T9" fmla="*/ 373 h 373"/>
                <a:gd name="T10" fmla="*/ 441 w 478"/>
                <a:gd name="T11" fmla="*/ 373 h 373"/>
                <a:gd name="T12" fmla="*/ 478 w 478"/>
                <a:gd name="T13" fmla="*/ 336 h 373"/>
                <a:gd name="T14" fmla="*/ 478 w 478"/>
                <a:gd name="T15" fmla="*/ 37 h 373"/>
                <a:gd name="T16" fmla="*/ 441 w 478"/>
                <a:gd name="T17" fmla="*/ 0 h 373"/>
                <a:gd name="T18" fmla="*/ 378 w 478"/>
                <a:gd name="T19" fmla="*/ 204 h 373"/>
                <a:gd name="T20" fmla="*/ 356 w 478"/>
                <a:gd name="T21" fmla="*/ 226 h 373"/>
                <a:gd name="T22" fmla="*/ 279 w 478"/>
                <a:gd name="T23" fmla="*/ 226 h 373"/>
                <a:gd name="T24" fmla="*/ 279 w 478"/>
                <a:gd name="T25" fmla="*/ 303 h 373"/>
                <a:gd name="T26" fmla="*/ 257 w 478"/>
                <a:gd name="T27" fmla="*/ 325 h 373"/>
                <a:gd name="T28" fmla="*/ 221 w 478"/>
                <a:gd name="T29" fmla="*/ 325 h 373"/>
                <a:gd name="T30" fmla="*/ 199 w 478"/>
                <a:gd name="T31" fmla="*/ 303 h 373"/>
                <a:gd name="T32" fmla="*/ 199 w 478"/>
                <a:gd name="T33" fmla="*/ 226 h 373"/>
                <a:gd name="T34" fmla="*/ 122 w 478"/>
                <a:gd name="T35" fmla="*/ 226 h 373"/>
                <a:gd name="T36" fmla="*/ 100 w 478"/>
                <a:gd name="T37" fmla="*/ 204 h 373"/>
                <a:gd name="T38" fmla="*/ 100 w 478"/>
                <a:gd name="T39" fmla="*/ 168 h 373"/>
                <a:gd name="T40" fmla="*/ 122 w 478"/>
                <a:gd name="T41" fmla="*/ 146 h 373"/>
                <a:gd name="T42" fmla="*/ 199 w 478"/>
                <a:gd name="T43" fmla="*/ 146 h 373"/>
                <a:gd name="T44" fmla="*/ 199 w 478"/>
                <a:gd name="T45" fmla="*/ 69 h 373"/>
                <a:gd name="T46" fmla="*/ 221 w 478"/>
                <a:gd name="T47" fmla="*/ 47 h 373"/>
                <a:gd name="T48" fmla="*/ 257 w 478"/>
                <a:gd name="T49" fmla="*/ 47 h 373"/>
                <a:gd name="T50" fmla="*/ 279 w 478"/>
                <a:gd name="T51" fmla="*/ 69 h 373"/>
                <a:gd name="T52" fmla="*/ 279 w 478"/>
                <a:gd name="T53" fmla="*/ 146 h 373"/>
                <a:gd name="T54" fmla="*/ 356 w 478"/>
                <a:gd name="T55" fmla="*/ 146 h 373"/>
                <a:gd name="T56" fmla="*/ 378 w 478"/>
                <a:gd name="T57" fmla="*/ 168 h 373"/>
                <a:gd name="T58" fmla="*/ 378 w 478"/>
                <a:gd name="T59" fmla="*/ 20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8" h="373">
                  <a:moveTo>
                    <a:pt x="441" y="0"/>
                  </a:moveTo>
                  <a:cubicBezTo>
                    <a:pt x="37" y="0"/>
                    <a:pt x="37" y="0"/>
                    <a:pt x="37" y="0"/>
                  </a:cubicBezTo>
                  <a:cubicBezTo>
                    <a:pt x="16" y="0"/>
                    <a:pt x="0" y="16"/>
                    <a:pt x="0" y="37"/>
                  </a:cubicBezTo>
                  <a:cubicBezTo>
                    <a:pt x="0" y="336"/>
                    <a:pt x="0" y="336"/>
                    <a:pt x="0" y="336"/>
                  </a:cubicBezTo>
                  <a:cubicBezTo>
                    <a:pt x="0" y="356"/>
                    <a:pt x="16" y="373"/>
                    <a:pt x="37" y="373"/>
                  </a:cubicBezTo>
                  <a:cubicBezTo>
                    <a:pt x="441" y="373"/>
                    <a:pt x="441" y="373"/>
                    <a:pt x="441" y="373"/>
                  </a:cubicBezTo>
                  <a:cubicBezTo>
                    <a:pt x="462" y="373"/>
                    <a:pt x="478" y="356"/>
                    <a:pt x="478" y="336"/>
                  </a:cubicBezTo>
                  <a:cubicBezTo>
                    <a:pt x="478" y="37"/>
                    <a:pt x="478" y="37"/>
                    <a:pt x="478" y="37"/>
                  </a:cubicBezTo>
                  <a:cubicBezTo>
                    <a:pt x="478" y="16"/>
                    <a:pt x="462" y="0"/>
                    <a:pt x="441" y="0"/>
                  </a:cubicBezTo>
                  <a:close/>
                  <a:moveTo>
                    <a:pt x="378" y="204"/>
                  </a:moveTo>
                  <a:cubicBezTo>
                    <a:pt x="378" y="216"/>
                    <a:pt x="368" y="226"/>
                    <a:pt x="356" y="226"/>
                  </a:cubicBezTo>
                  <a:cubicBezTo>
                    <a:pt x="279" y="226"/>
                    <a:pt x="279" y="226"/>
                    <a:pt x="279" y="226"/>
                  </a:cubicBezTo>
                  <a:cubicBezTo>
                    <a:pt x="279" y="303"/>
                    <a:pt x="279" y="303"/>
                    <a:pt x="279" y="303"/>
                  </a:cubicBezTo>
                  <a:cubicBezTo>
                    <a:pt x="279" y="316"/>
                    <a:pt x="269" y="325"/>
                    <a:pt x="257" y="325"/>
                  </a:cubicBezTo>
                  <a:cubicBezTo>
                    <a:pt x="221" y="325"/>
                    <a:pt x="221" y="325"/>
                    <a:pt x="221" y="325"/>
                  </a:cubicBezTo>
                  <a:cubicBezTo>
                    <a:pt x="209" y="325"/>
                    <a:pt x="199" y="316"/>
                    <a:pt x="199" y="303"/>
                  </a:cubicBezTo>
                  <a:cubicBezTo>
                    <a:pt x="199" y="226"/>
                    <a:pt x="199" y="226"/>
                    <a:pt x="199" y="226"/>
                  </a:cubicBezTo>
                  <a:cubicBezTo>
                    <a:pt x="122" y="226"/>
                    <a:pt x="122" y="226"/>
                    <a:pt x="122" y="226"/>
                  </a:cubicBezTo>
                  <a:cubicBezTo>
                    <a:pt x="110" y="226"/>
                    <a:pt x="100" y="216"/>
                    <a:pt x="100" y="204"/>
                  </a:cubicBezTo>
                  <a:cubicBezTo>
                    <a:pt x="100" y="168"/>
                    <a:pt x="100" y="168"/>
                    <a:pt x="100" y="168"/>
                  </a:cubicBezTo>
                  <a:cubicBezTo>
                    <a:pt x="100" y="156"/>
                    <a:pt x="110" y="146"/>
                    <a:pt x="122" y="146"/>
                  </a:cubicBezTo>
                  <a:cubicBezTo>
                    <a:pt x="199" y="146"/>
                    <a:pt x="199" y="146"/>
                    <a:pt x="199" y="146"/>
                  </a:cubicBezTo>
                  <a:cubicBezTo>
                    <a:pt x="199" y="69"/>
                    <a:pt x="199" y="69"/>
                    <a:pt x="199" y="69"/>
                  </a:cubicBezTo>
                  <a:cubicBezTo>
                    <a:pt x="199" y="57"/>
                    <a:pt x="209" y="47"/>
                    <a:pt x="221" y="47"/>
                  </a:cubicBezTo>
                  <a:cubicBezTo>
                    <a:pt x="257" y="47"/>
                    <a:pt x="257" y="47"/>
                    <a:pt x="257" y="47"/>
                  </a:cubicBezTo>
                  <a:cubicBezTo>
                    <a:pt x="269" y="47"/>
                    <a:pt x="279" y="57"/>
                    <a:pt x="279" y="69"/>
                  </a:cubicBezTo>
                  <a:cubicBezTo>
                    <a:pt x="279" y="146"/>
                    <a:pt x="279" y="146"/>
                    <a:pt x="279" y="146"/>
                  </a:cubicBezTo>
                  <a:cubicBezTo>
                    <a:pt x="356" y="146"/>
                    <a:pt x="356" y="146"/>
                    <a:pt x="356" y="146"/>
                  </a:cubicBezTo>
                  <a:cubicBezTo>
                    <a:pt x="368" y="146"/>
                    <a:pt x="378" y="156"/>
                    <a:pt x="378" y="168"/>
                  </a:cubicBezTo>
                  <a:lnTo>
                    <a:pt x="378" y="2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4" name="Group 198"/>
          <p:cNvGrpSpPr/>
          <p:nvPr/>
        </p:nvGrpSpPr>
        <p:grpSpPr>
          <a:xfrm>
            <a:off x="8369928" y="5292946"/>
            <a:ext cx="552451" cy="582084"/>
            <a:chOff x="5819775" y="3827463"/>
            <a:chExt cx="414338" cy="436563"/>
          </a:xfrm>
          <a:solidFill>
            <a:schemeClr val="bg1"/>
          </a:solidFill>
        </p:grpSpPr>
        <p:sp>
          <p:nvSpPr>
            <p:cNvPr id="495" name="Freeform 306"/>
            <p:cNvSpPr>
              <a:spLocks noEditPoints="1"/>
            </p:cNvSpPr>
            <p:nvPr/>
          </p:nvSpPr>
          <p:spPr bwMode="auto">
            <a:xfrm>
              <a:off x="5937250" y="3827463"/>
              <a:ext cx="173038" cy="436563"/>
            </a:xfrm>
            <a:custGeom>
              <a:avLst/>
              <a:gdLst>
                <a:gd name="T0" fmla="*/ 93 w 231"/>
                <a:gd name="T1" fmla="*/ 545 h 582"/>
                <a:gd name="T2" fmla="*/ 16 w 231"/>
                <a:gd name="T3" fmla="*/ 303 h 582"/>
                <a:gd name="T4" fmla="*/ 85 w 231"/>
                <a:gd name="T5" fmla="*/ 2 h 582"/>
                <a:gd name="T6" fmla="*/ 145 w 231"/>
                <a:gd name="T7" fmla="*/ 37 h 582"/>
                <a:gd name="T8" fmla="*/ 222 w 231"/>
                <a:gd name="T9" fmla="*/ 279 h 582"/>
                <a:gd name="T10" fmla="*/ 218 w 231"/>
                <a:gd name="T11" fmla="*/ 482 h 582"/>
                <a:gd name="T12" fmla="*/ 153 w 231"/>
                <a:gd name="T13" fmla="*/ 580 h 582"/>
                <a:gd name="T14" fmla="*/ 93 w 231"/>
                <a:gd name="T15" fmla="*/ 545 h 582"/>
                <a:gd name="T16" fmla="*/ 124 w 231"/>
                <a:gd name="T17" fmla="*/ 52 h 582"/>
                <a:gd name="T18" fmla="*/ 88 w 231"/>
                <a:gd name="T19" fmla="*/ 27 h 582"/>
                <a:gd name="T20" fmla="*/ 42 w 231"/>
                <a:gd name="T21" fmla="*/ 300 h 582"/>
                <a:gd name="T22" fmla="*/ 114 w 231"/>
                <a:gd name="T23" fmla="*/ 530 h 582"/>
                <a:gd name="T24" fmla="*/ 150 w 231"/>
                <a:gd name="T25" fmla="*/ 555 h 582"/>
                <a:gd name="T26" fmla="*/ 193 w 231"/>
                <a:gd name="T27" fmla="*/ 477 h 582"/>
                <a:gd name="T28" fmla="*/ 196 w 231"/>
                <a:gd name="T29" fmla="*/ 282 h 582"/>
                <a:gd name="T30" fmla="*/ 124 w 231"/>
                <a:gd name="T31" fmla="*/ 5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582">
                  <a:moveTo>
                    <a:pt x="93" y="545"/>
                  </a:moveTo>
                  <a:cubicBezTo>
                    <a:pt x="58" y="498"/>
                    <a:pt x="28" y="405"/>
                    <a:pt x="16" y="303"/>
                  </a:cubicBezTo>
                  <a:cubicBezTo>
                    <a:pt x="0" y="163"/>
                    <a:pt x="18" y="9"/>
                    <a:pt x="85" y="2"/>
                  </a:cubicBezTo>
                  <a:cubicBezTo>
                    <a:pt x="99" y="0"/>
                    <a:pt x="121" y="5"/>
                    <a:pt x="145" y="37"/>
                  </a:cubicBezTo>
                  <a:cubicBezTo>
                    <a:pt x="180" y="84"/>
                    <a:pt x="210" y="177"/>
                    <a:pt x="222" y="279"/>
                  </a:cubicBezTo>
                  <a:cubicBezTo>
                    <a:pt x="231" y="354"/>
                    <a:pt x="229" y="426"/>
                    <a:pt x="218" y="482"/>
                  </a:cubicBezTo>
                  <a:cubicBezTo>
                    <a:pt x="206" y="543"/>
                    <a:pt x="184" y="577"/>
                    <a:pt x="153" y="580"/>
                  </a:cubicBezTo>
                  <a:cubicBezTo>
                    <a:pt x="139" y="582"/>
                    <a:pt x="117" y="577"/>
                    <a:pt x="93" y="545"/>
                  </a:cubicBezTo>
                  <a:close/>
                  <a:moveTo>
                    <a:pt x="124" y="52"/>
                  </a:moveTo>
                  <a:cubicBezTo>
                    <a:pt x="111" y="35"/>
                    <a:pt x="98" y="26"/>
                    <a:pt x="88" y="27"/>
                  </a:cubicBezTo>
                  <a:cubicBezTo>
                    <a:pt x="52" y="32"/>
                    <a:pt x="24" y="149"/>
                    <a:pt x="42" y="300"/>
                  </a:cubicBezTo>
                  <a:cubicBezTo>
                    <a:pt x="54" y="398"/>
                    <a:pt x="81" y="486"/>
                    <a:pt x="114" y="530"/>
                  </a:cubicBezTo>
                  <a:cubicBezTo>
                    <a:pt x="127" y="547"/>
                    <a:pt x="140" y="556"/>
                    <a:pt x="150" y="555"/>
                  </a:cubicBezTo>
                  <a:cubicBezTo>
                    <a:pt x="167" y="553"/>
                    <a:pt x="184" y="523"/>
                    <a:pt x="193" y="477"/>
                  </a:cubicBezTo>
                  <a:cubicBezTo>
                    <a:pt x="203" y="424"/>
                    <a:pt x="204" y="355"/>
                    <a:pt x="196" y="282"/>
                  </a:cubicBezTo>
                  <a:cubicBezTo>
                    <a:pt x="184" y="184"/>
                    <a:pt x="157" y="96"/>
                    <a:pt x="124" y="5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6" name="Freeform 307"/>
            <p:cNvSpPr>
              <a:spLocks noEditPoints="1"/>
            </p:cNvSpPr>
            <p:nvPr/>
          </p:nvSpPr>
          <p:spPr bwMode="auto">
            <a:xfrm>
              <a:off x="5819775" y="3929063"/>
              <a:ext cx="414338" cy="249238"/>
            </a:xfrm>
            <a:custGeom>
              <a:avLst/>
              <a:gdLst>
                <a:gd name="T0" fmla="*/ 24 w 550"/>
                <a:gd name="T1" fmla="*/ 107 h 332"/>
                <a:gd name="T2" fmla="*/ 7 w 550"/>
                <a:gd name="T3" fmla="*/ 40 h 332"/>
                <a:gd name="T4" fmla="*/ 121 w 550"/>
                <a:gd name="T5" fmla="*/ 5 h 332"/>
                <a:gd name="T6" fmla="*/ 316 w 550"/>
                <a:gd name="T7" fmla="*/ 60 h 332"/>
                <a:gd name="T8" fmla="*/ 526 w 550"/>
                <a:gd name="T9" fmla="*/ 203 h 332"/>
                <a:gd name="T10" fmla="*/ 543 w 550"/>
                <a:gd name="T11" fmla="*/ 270 h 332"/>
                <a:gd name="T12" fmla="*/ 234 w 550"/>
                <a:gd name="T13" fmla="*/ 250 h 332"/>
                <a:gd name="T14" fmla="*/ 24 w 550"/>
                <a:gd name="T15" fmla="*/ 107 h 332"/>
                <a:gd name="T16" fmla="*/ 505 w 550"/>
                <a:gd name="T17" fmla="*/ 218 h 332"/>
                <a:gd name="T18" fmla="*/ 306 w 550"/>
                <a:gd name="T19" fmla="*/ 84 h 332"/>
                <a:gd name="T20" fmla="*/ 118 w 550"/>
                <a:gd name="T21" fmla="*/ 31 h 332"/>
                <a:gd name="T22" fmla="*/ 31 w 550"/>
                <a:gd name="T23" fmla="*/ 50 h 332"/>
                <a:gd name="T24" fmla="*/ 45 w 550"/>
                <a:gd name="T25" fmla="*/ 92 h 332"/>
                <a:gd name="T26" fmla="*/ 244 w 550"/>
                <a:gd name="T27" fmla="*/ 226 h 332"/>
                <a:gd name="T28" fmla="*/ 519 w 550"/>
                <a:gd name="T29" fmla="*/ 260 h 332"/>
                <a:gd name="T30" fmla="*/ 505 w 550"/>
                <a:gd name="T31" fmla="*/ 21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0" h="332">
                  <a:moveTo>
                    <a:pt x="24" y="107"/>
                  </a:moveTo>
                  <a:cubicBezTo>
                    <a:pt x="0" y="75"/>
                    <a:pt x="2" y="53"/>
                    <a:pt x="7" y="40"/>
                  </a:cubicBezTo>
                  <a:cubicBezTo>
                    <a:pt x="19" y="12"/>
                    <a:pt x="59" y="0"/>
                    <a:pt x="121" y="5"/>
                  </a:cubicBezTo>
                  <a:cubicBezTo>
                    <a:pt x="177" y="11"/>
                    <a:pt x="246" y="30"/>
                    <a:pt x="316" y="60"/>
                  </a:cubicBezTo>
                  <a:cubicBezTo>
                    <a:pt x="410" y="101"/>
                    <a:pt x="491" y="155"/>
                    <a:pt x="526" y="203"/>
                  </a:cubicBezTo>
                  <a:cubicBezTo>
                    <a:pt x="550" y="235"/>
                    <a:pt x="548" y="257"/>
                    <a:pt x="543" y="270"/>
                  </a:cubicBezTo>
                  <a:cubicBezTo>
                    <a:pt x="516" y="332"/>
                    <a:pt x="364" y="306"/>
                    <a:pt x="234" y="250"/>
                  </a:cubicBezTo>
                  <a:cubicBezTo>
                    <a:pt x="140" y="209"/>
                    <a:pt x="59" y="155"/>
                    <a:pt x="24" y="107"/>
                  </a:cubicBezTo>
                  <a:close/>
                  <a:moveTo>
                    <a:pt x="505" y="218"/>
                  </a:moveTo>
                  <a:cubicBezTo>
                    <a:pt x="472" y="174"/>
                    <a:pt x="396" y="123"/>
                    <a:pt x="306" y="84"/>
                  </a:cubicBezTo>
                  <a:cubicBezTo>
                    <a:pt x="239" y="55"/>
                    <a:pt x="172" y="36"/>
                    <a:pt x="118" y="31"/>
                  </a:cubicBezTo>
                  <a:cubicBezTo>
                    <a:pt x="71" y="27"/>
                    <a:pt x="38" y="34"/>
                    <a:pt x="31" y="50"/>
                  </a:cubicBezTo>
                  <a:cubicBezTo>
                    <a:pt x="27" y="60"/>
                    <a:pt x="32" y="74"/>
                    <a:pt x="45" y="92"/>
                  </a:cubicBezTo>
                  <a:cubicBezTo>
                    <a:pt x="78" y="136"/>
                    <a:pt x="154" y="187"/>
                    <a:pt x="244" y="226"/>
                  </a:cubicBezTo>
                  <a:cubicBezTo>
                    <a:pt x="384" y="286"/>
                    <a:pt x="504" y="293"/>
                    <a:pt x="519" y="260"/>
                  </a:cubicBezTo>
                  <a:cubicBezTo>
                    <a:pt x="523" y="250"/>
                    <a:pt x="518" y="236"/>
                    <a:pt x="505" y="2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7" name="Freeform 308"/>
            <p:cNvSpPr/>
            <p:nvPr/>
          </p:nvSpPr>
          <p:spPr bwMode="auto">
            <a:xfrm>
              <a:off x="5995988" y="4019550"/>
              <a:ext cx="60325" cy="58738"/>
            </a:xfrm>
            <a:custGeom>
              <a:avLst/>
              <a:gdLst>
                <a:gd name="T0" fmla="*/ 61 w 79"/>
                <a:gd name="T1" fmla="*/ 68 h 79"/>
                <a:gd name="T2" fmla="*/ 11 w 79"/>
                <a:gd name="T3" fmla="*/ 61 h 79"/>
                <a:gd name="T4" fmla="*/ 19 w 79"/>
                <a:gd name="T5" fmla="*/ 11 h 79"/>
                <a:gd name="T6" fmla="*/ 68 w 79"/>
                <a:gd name="T7" fmla="*/ 18 h 79"/>
                <a:gd name="T8" fmla="*/ 61 w 79"/>
                <a:gd name="T9" fmla="*/ 68 h 79"/>
              </a:gdLst>
              <a:ahLst/>
              <a:cxnLst>
                <a:cxn ang="0">
                  <a:pos x="T0" y="T1"/>
                </a:cxn>
                <a:cxn ang="0">
                  <a:pos x="T2" y="T3"/>
                </a:cxn>
                <a:cxn ang="0">
                  <a:pos x="T4" y="T5"/>
                </a:cxn>
                <a:cxn ang="0">
                  <a:pos x="T6" y="T7"/>
                </a:cxn>
                <a:cxn ang="0">
                  <a:pos x="T8" y="T9"/>
                </a:cxn>
              </a:cxnLst>
              <a:rect l="0" t="0" r="r" b="b"/>
              <a:pathLst>
                <a:path w="79" h="79">
                  <a:moveTo>
                    <a:pt x="61" y="68"/>
                  </a:moveTo>
                  <a:cubicBezTo>
                    <a:pt x="45" y="79"/>
                    <a:pt x="23" y="76"/>
                    <a:pt x="11" y="61"/>
                  </a:cubicBezTo>
                  <a:cubicBezTo>
                    <a:pt x="0" y="45"/>
                    <a:pt x="3" y="23"/>
                    <a:pt x="19" y="11"/>
                  </a:cubicBezTo>
                  <a:cubicBezTo>
                    <a:pt x="34" y="0"/>
                    <a:pt x="56" y="3"/>
                    <a:pt x="68" y="18"/>
                  </a:cubicBezTo>
                  <a:cubicBezTo>
                    <a:pt x="79" y="34"/>
                    <a:pt x="76" y="56"/>
                    <a:pt x="61" y="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8" name="Freeform 309"/>
            <p:cNvSpPr>
              <a:spLocks noEditPoints="1"/>
            </p:cNvSpPr>
            <p:nvPr/>
          </p:nvSpPr>
          <p:spPr bwMode="auto">
            <a:xfrm>
              <a:off x="5821363" y="3873500"/>
              <a:ext cx="411163" cy="342900"/>
            </a:xfrm>
            <a:custGeom>
              <a:avLst/>
              <a:gdLst>
                <a:gd name="T0" fmla="*/ 40 w 548"/>
                <a:gd name="T1" fmla="*/ 402 h 456"/>
                <a:gd name="T2" fmla="*/ 212 w 548"/>
                <a:gd name="T3" fmla="*/ 145 h 456"/>
                <a:gd name="T4" fmla="*/ 508 w 548"/>
                <a:gd name="T5" fmla="*/ 54 h 456"/>
                <a:gd name="T6" fmla="*/ 336 w 548"/>
                <a:gd name="T7" fmla="*/ 311 h 456"/>
                <a:gd name="T8" fmla="*/ 40 w 548"/>
                <a:gd name="T9" fmla="*/ 402 h 456"/>
                <a:gd name="T10" fmla="*/ 487 w 548"/>
                <a:gd name="T11" fmla="*/ 69 h 456"/>
                <a:gd name="T12" fmla="*/ 228 w 548"/>
                <a:gd name="T13" fmla="*/ 166 h 456"/>
                <a:gd name="T14" fmla="*/ 61 w 548"/>
                <a:gd name="T15" fmla="*/ 387 h 456"/>
                <a:gd name="T16" fmla="*/ 320 w 548"/>
                <a:gd name="T17" fmla="*/ 290 h 456"/>
                <a:gd name="T18" fmla="*/ 487 w 548"/>
                <a:gd name="T19" fmla="*/ 6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8" h="456">
                  <a:moveTo>
                    <a:pt x="40" y="402"/>
                  </a:moveTo>
                  <a:cubicBezTo>
                    <a:pt x="0" y="348"/>
                    <a:pt x="99" y="230"/>
                    <a:pt x="212" y="145"/>
                  </a:cubicBezTo>
                  <a:cubicBezTo>
                    <a:pt x="325" y="61"/>
                    <a:pt x="468" y="0"/>
                    <a:pt x="508" y="54"/>
                  </a:cubicBezTo>
                  <a:cubicBezTo>
                    <a:pt x="548" y="108"/>
                    <a:pt x="449" y="226"/>
                    <a:pt x="336" y="311"/>
                  </a:cubicBezTo>
                  <a:cubicBezTo>
                    <a:pt x="223" y="395"/>
                    <a:pt x="81" y="456"/>
                    <a:pt x="40" y="402"/>
                  </a:cubicBezTo>
                  <a:close/>
                  <a:moveTo>
                    <a:pt x="487" y="69"/>
                  </a:moveTo>
                  <a:cubicBezTo>
                    <a:pt x="465" y="40"/>
                    <a:pt x="350" y="75"/>
                    <a:pt x="228" y="166"/>
                  </a:cubicBezTo>
                  <a:cubicBezTo>
                    <a:pt x="106" y="257"/>
                    <a:pt x="39" y="357"/>
                    <a:pt x="61" y="387"/>
                  </a:cubicBezTo>
                  <a:cubicBezTo>
                    <a:pt x="83" y="416"/>
                    <a:pt x="198" y="381"/>
                    <a:pt x="320" y="290"/>
                  </a:cubicBezTo>
                  <a:cubicBezTo>
                    <a:pt x="442" y="199"/>
                    <a:pt x="509" y="99"/>
                    <a:pt x="487" y="6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9" name="Group 203"/>
          <p:cNvGrpSpPr/>
          <p:nvPr/>
        </p:nvGrpSpPr>
        <p:grpSpPr>
          <a:xfrm>
            <a:off x="11302371" y="3375939"/>
            <a:ext cx="328084" cy="552451"/>
            <a:chOff x="5068888" y="3838575"/>
            <a:chExt cx="246063" cy="414338"/>
          </a:xfrm>
          <a:solidFill>
            <a:schemeClr val="bg1"/>
          </a:solidFill>
        </p:grpSpPr>
        <p:sp>
          <p:nvSpPr>
            <p:cNvPr id="500" name="Freeform 310"/>
            <p:cNvSpPr/>
            <p:nvPr/>
          </p:nvSpPr>
          <p:spPr bwMode="auto">
            <a:xfrm>
              <a:off x="5068888" y="3843338"/>
              <a:ext cx="241300" cy="409575"/>
            </a:xfrm>
            <a:custGeom>
              <a:avLst/>
              <a:gdLst>
                <a:gd name="T0" fmla="*/ 268 w 321"/>
                <a:gd name="T1" fmla="*/ 0 h 544"/>
                <a:gd name="T2" fmla="*/ 243 w 321"/>
                <a:gd name="T3" fmla="*/ 0 h 544"/>
                <a:gd name="T4" fmla="*/ 243 w 321"/>
                <a:gd name="T5" fmla="*/ 35 h 544"/>
                <a:gd name="T6" fmla="*/ 268 w 321"/>
                <a:gd name="T7" fmla="*/ 35 h 544"/>
                <a:gd name="T8" fmla="*/ 286 w 321"/>
                <a:gd name="T9" fmla="*/ 53 h 544"/>
                <a:gd name="T10" fmla="*/ 286 w 321"/>
                <a:gd name="T11" fmla="*/ 190 h 544"/>
                <a:gd name="T12" fmla="*/ 268 w 321"/>
                <a:gd name="T13" fmla="*/ 208 h 544"/>
                <a:gd name="T14" fmla="*/ 53 w 321"/>
                <a:gd name="T15" fmla="*/ 208 h 544"/>
                <a:gd name="T16" fmla="*/ 35 w 321"/>
                <a:gd name="T17" fmla="*/ 190 h 544"/>
                <a:gd name="T18" fmla="*/ 35 w 321"/>
                <a:gd name="T19" fmla="*/ 53 h 544"/>
                <a:gd name="T20" fmla="*/ 53 w 321"/>
                <a:gd name="T21" fmla="*/ 35 h 544"/>
                <a:gd name="T22" fmla="*/ 78 w 321"/>
                <a:gd name="T23" fmla="*/ 35 h 544"/>
                <a:gd name="T24" fmla="*/ 78 w 321"/>
                <a:gd name="T25" fmla="*/ 0 h 544"/>
                <a:gd name="T26" fmla="*/ 53 w 321"/>
                <a:gd name="T27" fmla="*/ 0 h 544"/>
                <a:gd name="T28" fmla="*/ 0 w 321"/>
                <a:gd name="T29" fmla="*/ 53 h 544"/>
                <a:gd name="T30" fmla="*/ 0 w 321"/>
                <a:gd name="T31" fmla="*/ 190 h 544"/>
                <a:gd name="T32" fmla="*/ 53 w 321"/>
                <a:gd name="T33" fmla="*/ 243 h 544"/>
                <a:gd name="T34" fmla="*/ 142 w 321"/>
                <a:gd name="T35" fmla="*/ 243 h 544"/>
                <a:gd name="T36" fmla="*/ 142 w 321"/>
                <a:gd name="T37" fmla="*/ 486 h 544"/>
                <a:gd name="T38" fmla="*/ 199 w 321"/>
                <a:gd name="T39" fmla="*/ 544 h 544"/>
                <a:gd name="T40" fmla="*/ 238 w 321"/>
                <a:gd name="T41" fmla="*/ 544 h 544"/>
                <a:gd name="T42" fmla="*/ 296 w 321"/>
                <a:gd name="T43" fmla="*/ 486 h 544"/>
                <a:gd name="T44" fmla="*/ 296 w 321"/>
                <a:gd name="T45" fmla="*/ 445 h 544"/>
                <a:gd name="T46" fmla="*/ 258 w 321"/>
                <a:gd name="T47" fmla="*/ 445 h 544"/>
                <a:gd name="T48" fmla="*/ 258 w 321"/>
                <a:gd name="T49" fmla="*/ 486 h 544"/>
                <a:gd name="T50" fmla="*/ 238 w 321"/>
                <a:gd name="T51" fmla="*/ 506 h 544"/>
                <a:gd name="T52" fmla="*/ 199 w 321"/>
                <a:gd name="T53" fmla="*/ 506 h 544"/>
                <a:gd name="T54" fmla="*/ 179 w 321"/>
                <a:gd name="T55" fmla="*/ 486 h 544"/>
                <a:gd name="T56" fmla="*/ 179 w 321"/>
                <a:gd name="T57" fmla="*/ 243 h 544"/>
                <a:gd name="T58" fmla="*/ 268 w 321"/>
                <a:gd name="T59" fmla="*/ 243 h 544"/>
                <a:gd name="T60" fmla="*/ 321 w 321"/>
                <a:gd name="T61" fmla="*/ 190 h 544"/>
                <a:gd name="T62" fmla="*/ 321 w 321"/>
                <a:gd name="T63" fmla="*/ 53 h 544"/>
                <a:gd name="T64" fmla="*/ 268 w 321"/>
                <a:gd name="T6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544">
                  <a:moveTo>
                    <a:pt x="268" y="0"/>
                  </a:moveTo>
                  <a:cubicBezTo>
                    <a:pt x="243" y="0"/>
                    <a:pt x="243" y="0"/>
                    <a:pt x="243" y="0"/>
                  </a:cubicBezTo>
                  <a:cubicBezTo>
                    <a:pt x="243" y="35"/>
                    <a:pt x="243" y="35"/>
                    <a:pt x="243" y="35"/>
                  </a:cubicBezTo>
                  <a:cubicBezTo>
                    <a:pt x="268" y="35"/>
                    <a:pt x="268" y="35"/>
                    <a:pt x="268" y="35"/>
                  </a:cubicBezTo>
                  <a:cubicBezTo>
                    <a:pt x="278" y="35"/>
                    <a:pt x="286" y="43"/>
                    <a:pt x="286" y="53"/>
                  </a:cubicBezTo>
                  <a:cubicBezTo>
                    <a:pt x="286" y="190"/>
                    <a:pt x="286" y="190"/>
                    <a:pt x="286" y="190"/>
                  </a:cubicBezTo>
                  <a:cubicBezTo>
                    <a:pt x="286" y="200"/>
                    <a:pt x="278" y="208"/>
                    <a:pt x="268" y="208"/>
                  </a:cubicBezTo>
                  <a:cubicBezTo>
                    <a:pt x="53" y="208"/>
                    <a:pt x="53" y="208"/>
                    <a:pt x="53" y="208"/>
                  </a:cubicBezTo>
                  <a:cubicBezTo>
                    <a:pt x="43" y="208"/>
                    <a:pt x="35" y="200"/>
                    <a:pt x="35" y="190"/>
                  </a:cubicBezTo>
                  <a:cubicBezTo>
                    <a:pt x="35" y="53"/>
                    <a:pt x="35" y="53"/>
                    <a:pt x="35" y="53"/>
                  </a:cubicBezTo>
                  <a:cubicBezTo>
                    <a:pt x="35" y="43"/>
                    <a:pt x="43" y="35"/>
                    <a:pt x="53" y="35"/>
                  </a:cubicBezTo>
                  <a:cubicBezTo>
                    <a:pt x="78" y="35"/>
                    <a:pt x="78" y="35"/>
                    <a:pt x="78" y="35"/>
                  </a:cubicBezTo>
                  <a:cubicBezTo>
                    <a:pt x="78" y="0"/>
                    <a:pt x="78" y="0"/>
                    <a:pt x="78" y="0"/>
                  </a:cubicBezTo>
                  <a:cubicBezTo>
                    <a:pt x="53" y="0"/>
                    <a:pt x="53" y="0"/>
                    <a:pt x="53" y="0"/>
                  </a:cubicBezTo>
                  <a:cubicBezTo>
                    <a:pt x="24" y="0"/>
                    <a:pt x="0" y="24"/>
                    <a:pt x="0" y="53"/>
                  </a:cubicBezTo>
                  <a:cubicBezTo>
                    <a:pt x="0" y="190"/>
                    <a:pt x="0" y="190"/>
                    <a:pt x="0" y="190"/>
                  </a:cubicBezTo>
                  <a:cubicBezTo>
                    <a:pt x="0" y="219"/>
                    <a:pt x="24" y="243"/>
                    <a:pt x="53" y="243"/>
                  </a:cubicBezTo>
                  <a:cubicBezTo>
                    <a:pt x="142" y="243"/>
                    <a:pt x="142" y="243"/>
                    <a:pt x="142" y="243"/>
                  </a:cubicBezTo>
                  <a:cubicBezTo>
                    <a:pt x="142" y="486"/>
                    <a:pt x="142" y="486"/>
                    <a:pt x="142" y="486"/>
                  </a:cubicBezTo>
                  <a:cubicBezTo>
                    <a:pt x="142" y="518"/>
                    <a:pt x="167" y="544"/>
                    <a:pt x="199" y="544"/>
                  </a:cubicBezTo>
                  <a:cubicBezTo>
                    <a:pt x="238" y="544"/>
                    <a:pt x="238" y="544"/>
                    <a:pt x="238" y="544"/>
                  </a:cubicBezTo>
                  <a:cubicBezTo>
                    <a:pt x="270" y="544"/>
                    <a:pt x="296" y="518"/>
                    <a:pt x="296" y="486"/>
                  </a:cubicBezTo>
                  <a:cubicBezTo>
                    <a:pt x="296" y="445"/>
                    <a:pt x="296" y="445"/>
                    <a:pt x="296" y="445"/>
                  </a:cubicBezTo>
                  <a:cubicBezTo>
                    <a:pt x="258" y="445"/>
                    <a:pt x="258" y="445"/>
                    <a:pt x="258" y="445"/>
                  </a:cubicBezTo>
                  <a:cubicBezTo>
                    <a:pt x="258" y="486"/>
                    <a:pt x="258" y="486"/>
                    <a:pt x="258" y="486"/>
                  </a:cubicBezTo>
                  <a:cubicBezTo>
                    <a:pt x="258" y="497"/>
                    <a:pt x="249" y="506"/>
                    <a:pt x="238" y="506"/>
                  </a:cubicBezTo>
                  <a:cubicBezTo>
                    <a:pt x="199" y="506"/>
                    <a:pt x="199" y="506"/>
                    <a:pt x="199" y="506"/>
                  </a:cubicBezTo>
                  <a:cubicBezTo>
                    <a:pt x="188" y="506"/>
                    <a:pt x="179" y="497"/>
                    <a:pt x="179" y="486"/>
                  </a:cubicBezTo>
                  <a:cubicBezTo>
                    <a:pt x="179" y="243"/>
                    <a:pt x="179" y="243"/>
                    <a:pt x="179" y="243"/>
                  </a:cubicBezTo>
                  <a:cubicBezTo>
                    <a:pt x="268" y="243"/>
                    <a:pt x="268" y="243"/>
                    <a:pt x="268" y="243"/>
                  </a:cubicBezTo>
                  <a:cubicBezTo>
                    <a:pt x="297" y="243"/>
                    <a:pt x="321" y="219"/>
                    <a:pt x="321" y="190"/>
                  </a:cubicBezTo>
                  <a:cubicBezTo>
                    <a:pt x="321" y="53"/>
                    <a:pt x="321" y="53"/>
                    <a:pt x="321" y="53"/>
                  </a:cubicBezTo>
                  <a:cubicBezTo>
                    <a:pt x="321" y="24"/>
                    <a:pt x="297" y="0"/>
                    <a:pt x="268"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1" name="Freeform 311"/>
            <p:cNvSpPr/>
            <p:nvPr/>
          </p:nvSpPr>
          <p:spPr bwMode="auto">
            <a:xfrm>
              <a:off x="5106988" y="3838575"/>
              <a:ext cx="63500" cy="38100"/>
            </a:xfrm>
            <a:custGeom>
              <a:avLst/>
              <a:gdLst>
                <a:gd name="T0" fmla="*/ 84 w 84"/>
                <a:gd name="T1" fmla="*/ 41 h 52"/>
                <a:gd name="T2" fmla="*/ 73 w 84"/>
                <a:gd name="T3" fmla="*/ 52 h 52"/>
                <a:gd name="T4" fmla="*/ 11 w 84"/>
                <a:gd name="T5" fmla="*/ 52 h 52"/>
                <a:gd name="T6" fmla="*/ 0 w 84"/>
                <a:gd name="T7" fmla="*/ 41 h 52"/>
                <a:gd name="T8" fmla="*/ 0 w 84"/>
                <a:gd name="T9" fmla="*/ 11 h 52"/>
                <a:gd name="T10" fmla="*/ 11 w 84"/>
                <a:gd name="T11" fmla="*/ 0 h 52"/>
                <a:gd name="T12" fmla="*/ 73 w 84"/>
                <a:gd name="T13" fmla="*/ 0 h 52"/>
                <a:gd name="T14" fmla="*/ 84 w 84"/>
                <a:gd name="T15" fmla="*/ 11 h 52"/>
                <a:gd name="T16" fmla="*/ 84 w 84"/>
                <a:gd name="T17"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84" y="41"/>
                  </a:moveTo>
                  <a:cubicBezTo>
                    <a:pt x="84" y="47"/>
                    <a:pt x="79" y="52"/>
                    <a:pt x="73" y="52"/>
                  </a:cubicBezTo>
                  <a:cubicBezTo>
                    <a:pt x="11" y="52"/>
                    <a:pt x="11" y="52"/>
                    <a:pt x="11" y="52"/>
                  </a:cubicBezTo>
                  <a:cubicBezTo>
                    <a:pt x="5" y="52"/>
                    <a:pt x="0" y="47"/>
                    <a:pt x="0" y="41"/>
                  </a:cubicBezTo>
                  <a:cubicBezTo>
                    <a:pt x="0" y="11"/>
                    <a:pt x="0" y="11"/>
                    <a:pt x="0" y="11"/>
                  </a:cubicBezTo>
                  <a:cubicBezTo>
                    <a:pt x="0" y="5"/>
                    <a:pt x="5" y="0"/>
                    <a:pt x="11" y="0"/>
                  </a:cubicBezTo>
                  <a:cubicBezTo>
                    <a:pt x="73" y="0"/>
                    <a:pt x="73" y="0"/>
                    <a:pt x="73" y="0"/>
                  </a:cubicBezTo>
                  <a:cubicBezTo>
                    <a:pt x="79" y="0"/>
                    <a:pt x="84" y="5"/>
                    <a:pt x="84" y="11"/>
                  </a:cubicBezTo>
                  <a:lnTo>
                    <a:pt x="84" y="4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2" name="Freeform 312"/>
            <p:cNvSpPr/>
            <p:nvPr/>
          </p:nvSpPr>
          <p:spPr bwMode="auto">
            <a:xfrm>
              <a:off x="5207000" y="3838575"/>
              <a:ext cx="63500" cy="38100"/>
            </a:xfrm>
            <a:custGeom>
              <a:avLst/>
              <a:gdLst>
                <a:gd name="T0" fmla="*/ 73 w 85"/>
                <a:gd name="T1" fmla="*/ 0 h 52"/>
                <a:gd name="T2" fmla="*/ 11 w 85"/>
                <a:gd name="T3" fmla="*/ 0 h 52"/>
                <a:gd name="T4" fmla="*/ 0 w 85"/>
                <a:gd name="T5" fmla="*/ 11 h 52"/>
                <a:gd name="T6" fmla="*/ 0 w 85"/>
                <a:gd name="T7" fmla="*/ 41 h 52"/>
                <a:gd name="T8" fmla="*/ 11 w 85"/>
                <a:gd name="T9" fmla="*/ 52 h 52"/>
                <a:gd name="T10" fmla="*/ 73 w 85"/>
                <a:gd name="T11" fmla="*/ 52 h 52"/>
                <a:gd name="T12" fmla="*/ 85 w 85"/>
                <a:gd name="T13" fmla="*/ 41 h 52"/>
                <a:gd name="T14" fmla="*/ 85 w 85"/>
                <a:gd name="T15" fmla="*/ 11 h 52"/>
                <a:gd name="T16" fmla="*/ 73 w 8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2">
                  <a:moveTo>
                    <a:pt x="73" y="0"/>
                  </a:moveTo>
                  <a:cubicBezTo>
                    <a:pt x="11" y="0"/>
                    <a:pt x="11" y="0"/>
                    <a:pt x="11" y="0"/>
                  </a:cubicBezTo>
                  <a:cubicBezTo>
                    <a:pt x="5" y="0"/>
                    <a:pt x="0" y="5"/>
                    <a:pt x="0" y="11"/>
                  </a:cubicBezTo>
                  <a:cubicBezTo>
                    <a:pt x="0" y="41"/>
                    <a:pt x="0" y="41"/>
                    <a:pt x="0" y="41"/>
                  </a:cubicBezTo>
                  <a:cubicBezTo>
                    <a:pt x="0" y="47"/>
                    <a:pt x="5" y="52"/>
                    <a:pt x="11" y="52"/>
                  </a:cubicBezTo>
                  <a:cubicBezTo>
                    <a:pt x="73" y="52"/>
                    <a:pt x="73" y="52"/>
                    <a:pt x="73" y="52"/>
                  </a:cubicBezTo>
                  <a:cubicBezTo>
                    <a:pt x="80" y="52"/>
                    <a:pt x="85" y="47"/>
                    <a:pt x="85" y="41"/>
                  </a:cubicBezTo>
                  <a:cubicBezTo>
                    <a:pt x="85" y="11"/>
                    <a:pt x="85" y="11"/>
                    <a:pt x="85" y="11"/>
                  </a:cubicBezTo>
                  <a:cubicBezTo>
                    <a:pt x="85" y="5"/>
                    <a:pt x="80" y="0"/>
                    <a:pt x="7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3" name="Oval 313"/>
            <p:cNvSpPr>
              <a:spLocks noChangeArrowheads="1"/>
            </p:cNvSpPr>
            <p:nvPr/>
          </p:nvSpPr>
          <p:spPr bwMode="auto">
            <a:xfrm>
              <a:off x="5233988" y="4103688"/>
              <a:ext cx="80963" cy="809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4" name="Group 208"/>
          <p:cNvGrpSpPr/>
          <p:nvPr/>
        </p:nvGrpSpPr>
        <p:grpSpPr>
          <a:xfrm>
            <a:off x="10346895" y="5238327"/>
            <a:ext cx="404284" cy="601133"/>
            <a:chOff x="65087" y="3805238"/>
            <a:chExt cx="303213" cy="450850"/>
          </a:xfrm>
          <a:solidFill>
            <a:schemeClr val="bg1"/>
          </a:solidFill>
        </p:grpSpPr>
        <p:sp>
          <p:nvSpPr>
            <p:cNvPr id="505" name="Freeform 314"/>
            <p:cNvSpPr/>
            <p:nvPr/>
          </p:nvSpPr>
          <p:spPr bwMode="auto">
            <a:xfrm>
              <a:off x="142875" y="3870325"/>
              <a:ext cx="147638" cy="47625"/>
            </a:xfrm>
            <a:custGeom>
              <a:avLst/>
              <a:gdLst>
                <a:gd name="T0" fmla="*/ 14 w 196"/>
                <a:gd name="T1" fmla="*/ 65 h 65"/>
                <a:gd name="T2" fmla="*/ 0 w 196"/>
                <a:gd name="T3" fmla="*/ 47 h 65"/>
                <a:gd name="T4" fmla="*/ 0 w 196"/>
                <a:gd name="T5" fmla="*/ 18 h 65"/>
                <a:gd name="T6" fmla="*/ 14 w 196"/>
                <a:gd name="T7" fmla="*/ 0 h 65"/>
                <a:gd name="T8" fmla="*/ 182 w 196"/>
                <a:gd name="T9" fmla="*/ 0 h 65"/>
                <a:gd name="T10" fmla="*/ 196 w 196"/>
                <a:gd name="T11" fmla="*/ 18 h 65"/>
                <a:gd name="T12" fmla="*/ 196 w 196"/>
                <a:gd name="T13" fmla="*/ 47 h 65"/>
                <a:gd name="T14" fmla="*/ 182 w 196"/>
                <a:gd name="T15" fmla="*/ 65 h 65"/>
                <a:gd name="T16" fmla="*/ 14 w 196"/>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65">
                  <a:moveTo>
                    <a:pt x="14" y="65"/>
                  </a:moveTo>
                  <a:cubicBezTo>
                    <a:pt x="6" y="65"/>
                    <a:pt x="0" y="56"/>
                    <a:pt x="0" y="47"/>
                  </a:cubicBezTo>
                  <a:cubicBezTo>
                    <a:pt x="0" y="18"/>
                    <a:pt x="0" y="18"/>
                    <a:pt x="0" y="18"/>
                  </a:cubicBezTo>
                  <a:cubicBezTo>
                    <a:pt x="0" y="8"/>
                    <a:pt x="6" y="0"/>
                    <a:pt x="14" y="0"/>
                  </a:cubicBezTo>
                  <a:cubicBezTo>
                    <a:pt x="182" y="0"/>
                    <a:pt x="182" y="0"/>
                    <a:pt x="182" y="0"/>
                  </a:cubicBezTo>
                  <a:cubicBezTo>
                    <a:pt x="190" y="0"/>
                    <a:pt x="196" y="8"/>
                    <a:pt x="196" y="18"/>
                  </a:cubicBezTo>
                  <a:cubicBezTo>
                    <a:pt x="196" y="47"/>
                    <a:pt x="196" y="47"/>
                    <a:pt x="196" y="47"/>
                  </a:cubicBezTo>
                  <a:cubicBezTo>
                    <a:pt x="196" y="56"/>
                    <a:pt x="190" y="65"/>
                    <a:pt x="182" y="65"/>
                  </a:cubicBezTo>
                  <a:lnTo>
                    <a:pt x="14" y="6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6" name="Freeform 315"/>
            <p:cNvSpPr>
              <a:spLocks noEditPoints="1"/>
            </p:cNvSpPr>
            <p:nvPr/>
          </p:nvSpPr>
          <p:spPr bwMode="auto">
            <a:xfrm>
              <a:off x="65087" y="3913188"/>
              <a:ext cx="303213" cy="342900"/>
            </a:xfrm>
            <a:custGeom>
              <a:avLst/>
              <a:gdLst>
                <a:gd name="T0" fmla="*/ 396 w 402"/>
                <a:gd name="T1" fmla="*/ 382 h 456"/>
                <a:gd name="T2" fmla="*/ 249 w 402"/>
                <a:gd name="T3" fmla="*/ 118 h 456"/>
                <a:gd name="T4" fmla="*/ 249 w 402"/>
                <a:gd name="T5" fmla="*/ 0 h 456"/>
                <a:gd name="T6" fmla="*/ 153 w 402"/>
                <a:gd name="T7" fmla="*/ 0 h 456"/>
                <a:gd name="T8" fmla="*/ 153 w 402"/>
                <a:gd name="T9" fmla="*/ 118 h 456"/>
                <a:gd name="T10" fmla="*/ 6 w 402"/>
                <a:gd name="T11" fmla="*/ 382 h 456"/>
                <a:gd name="T12" fmla="*/ 14 w 402"/>
                <a:gd name="T13" fmla="*/ 433 h 456"/>
                <a:gd name="T14" fmla="*/ 76 w 402"/>
                <a:gd name="T15" fmla="*/ 456 h 456"/>
                <a:gd name="T16" fmla="*/ 326 w 402"/>
                <a:gd name="T17" fmla="*/ 456 h 456"/>
                <a:gd name="T18" fmla="*/ 388 w 402"/>
                <a:gd name="T19" fmla="*/ 433 h 456"/>
                <a:gd name="T20" fmla="*/ 396 w 402"/>
                <a:gd name="T21" fmla="*/ 382 h 456"/>
                <a:gd name="T22" fmla="*/ 238 w 402"/>
                <a:gd name="T23" fmla="*/ 165 h 456"/>
                <a:gd name="T24" fmla="*/ 269 w 402"/>
                <a:gd name="T25" fmla="*/ 196 h 456"/>
                <a:gd name="T26" fmla="*/ 238 w 402"/>
                <a:gd name="T27" fmla="*/ 227 h 456"/>
                <a:gd name="T28" fmla="*/ 207 w 402"/>
                <a:gd name="T29" fmla="*/ 196 h 456"/>
                <a:gd name="T30" fmla="*/ 238 w 402"/>
                <a:gd name="T31" fmla="*/ 165 h 456"/>
                <a:gd name="T32" fmla="*/ 195 w 402"/>
                <a:gd name="T33" fmla="*/ 100 h 456"/>
                <a:gd name="T34" fmla="*/ 216 w 402"/>
                <a:gd name="T35" fmla="*/ 120 h 456"/>
                <a:gd name="T36" fmla="*/ 195 w 402"/>
                <a:gd name="T37" fmla="*/ 141 h 456"/>
                <a:gd name="T38" fmla="*/ 174 w 402"/>
                <a:gd name="T39" fmla="*/ 120 h 456"/>
                <a:gd name="T40" fmla="*/ 195 w 402"/>
                <a:gd name="T41" fmla="*/ 100 h 456"/>
                <a:gd name="T42" fmla="*/ 165 w 402"/>
                <a:gd name="T43" fmla="*/ 200 h 456"/>
                <a:gd name="T44" fmla="*/ 190 w 402"/>
                <a:gd name="T45" fmla="*/ 225 h 456"/>
                <a:gd name="T46" fmla="*/ 165 w 402"/>
                <a:gd name="T47" fmla="*/ 249 h 456"/>
                <a:gd name="T48" fmla="*/ 140 w 402"/>
                <a:gd name="T49" fmla="*/ 225 h 456"/>
                <a:gd name="T50" fmla="*/ 165 w 402"/>
                <a:gd name="T51" fmla="*/ 200 h 456"/>
                <a:gd name="T52" fmla="*/ 360 w 402"/>
                <a:gd name="T53" fmla="*/ 411 h 456"/>
                <a:gd name="T54" fmla="*/ 326 w 402"/>
                <a:gd name="T55" fmla="*/ 421 h 456"/>
                <a:gd name="T56" fmla="*/ 76 w 402"/>
                <a:gd name="T57" fmla="*/ 421 h 456"/>
                <a:gd name="T58" fmla="*/ 42 w 402"/>
                <a:gd name="T59" fmla="*/ 411 h 456"/>
                <a:gd name="T60" fmla="*/ 39 w 402"/>
                <a:gd name="T61" fmla="*/ 393 h 456"/>
                <a:gd name="T62" fmla="*/ 107 w 402"/>
                <a:gd name="T63" fmla="*/ 257 h 456"/>
                <a:gd name="T64" fmla="*/ 295 w 402"/>
                <a:gd name="T65" fmla="*/ 257 h 456"/>
                <a:gd name="T66" fmla="*/ 363 w 402"/>
                <a:gd name="T67" fmla="*/ 393 h 456"/>
                <a:gd name="T68" fmla="*/ 360 w 402"/>
                <a:gd name="T6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2" h="456">
                  <a:moveTo>
                    <a:pt x="396" y="382"/>
                  </a:moveTo>
                  <a:cubicBezTo>
                    <a:pt x="365" y="289"/>
                    <a:pt x="310" y="221"/>
                    <a:pt x="249" y="118"/>
                  </a:cubicBezTo>
                  <a:cubicBezTo>
                    <a:pt x="249" y="0"/>
                    <a:pt x="249" y="0"/>
                    <a:pt x="249" y="0"/>
                  </a:cubicBezTo>
                  <a:cubicBezTo>
                    <a:pt x="153" y="0"/>
                    <a:pt x="153" y="0"/>
                    <a:pt x="153" y="0"/>
                  </a:cubicBezTo>
                  <a:cubicBezTo>
                    <a:pt x="153" y="118"/>
                    <a:pt x="153" y="118"/>
                    <a:pt x="153" y="118"/>
                  </a:cubicBezTo>
                  <a:cubicBezTo>
                    <a:pt x="92" y="221"/>
                    <a:pt x="37" y="289"/>
                    <a:pt x="6" y="382"/>
                  </a:cubicBezTo>
                  <a:cubicBezTo>
                    <a:pt x="0" y="399"/>
                    <a:pt x="3" y="418"/>
                    <a:pt x="14" y="433"/>
                  </a:cubicBezTo>
                  <a:cubicBezTo>
                    <a:pt x="24" y="447"/>
                    <a:pt x="58" y="456"/>
                    <a:pt x="76" y="456"/>
                  </a:cubicBezTo>
                  <a:cubicBezTo>
                    <a:pt x="326" y="456"/>
                    <a:pt x="326" y="456"/>
                    <a:pt x="326" y="456"/>
                  </a:cubicBezTo>
                  <a:cubicBezTo>
                    <a:pt x="344" y="456"/>
                    <a:pt x="378" y="447"/>
                    <a:pt x="388" y="433"/>
                  </a:cubicBezTo>
                  <a:cubicBezTo>
                    <a:pt x="399" y="418"/>
                    <a:pt x="402" y="399"/>
                    <a:pt x="396" y="382"/>
                  </a:cubicBezTo>
                  <a:close/>
                  <a:moveTo>
                    <a:pt x="238" y="165"/>
                  </a:moveTo>
                  <a:cubicBezTo>
                    <a:pt x="255" y="165"/>
                    <a:pt x="269" y="178"/>
                    <a:pt x="269" y="196"/>
                  </a:cubicBezTo>
                  <a:cubicBezTo>
                    <a:pt x="269" y="213"/>
                    <a:pt x="255" y="227"/>
                    <a:pt x="238" y="227"/>
                  </a:cubicBezTo>
                  <a:cubicBezTo>
                    <a:pt x="221" y="227"/>
                    <a:pt x="207" y="213"/>
                    <a:pt x="207" y="196"/>
                  </a:cubicBezTo>
                  <a:cubicBezTo>
                    <a:pt x="207" y="178"/>
                    <a:pt x="221" y="165"/>
                    <a:pt x="238" y="165"/>
                  </a:cubicBezTo>
                  <a:close/>
                  <a:moveTo>
                    <a:pt x="195" y="100"/>
                  </a:moveTo>
                  <a:cubicBezTo>
                    <a:pt x="207" y="100"/>
                    <a:pt x="216" y="109"/>
                    <a:pt x="216" y="120"/>
                  </a:cubicBezTo>
                  <a:cubicBezTo>
                    <a:pt x="216" y="132"/>
                    <a:pt x="207" y="141"/>
                    <a:pt x="195" y="141"/>
                  </a:cubicBezTo>
                  <a:cubicBezTo>
                    <a:pt x="184" y="141"/>
                    <a:pt x="174" y="132"/>
                    <a:pt x="174" y="120"/>
                  </a:cubicBezTo>
                  <a:cubicBezTo>
                    <a:pt x="174" y="109"/>
                    <a:pt x="184" y="100"/>
                    <a:pt x="195" y="100"/>
                  </a:cubicBezTo>
                  <a:close/>
                  <a:moveTo>
                    <a:pt x="165" y="200"/>
                  </a:moveTo>
                  <a:cubicBezTo>
                    <a:pt x="179" y="200"/>
                    <a:pt x="190" y="211"/>
                    <a:pt x="190" y="225"/>
                  </a:cubicBezTo>
                  <a:cubicBezTo>
                    <a:pt x="190" y="238"/>
                    <a:pt x="179" y="249"/>
                    <a:pt x="165" y="249"/>
                  </a:cubicBezTo>
                  <a:cubicBezTo>
                    <a:pt x="151" y="249"/>
                    <a:pt x="140" y="238"/>
                    <a:pt x="140" y="225"/>
                  </a:cubicBezTo>
                  <a:cubicBezTo>
                    <a:pt x="140" y="211"/>
                    <a:pt x="151" y="200"/>
                    <a:pt x="165" y="200"/>
                  </a:cubicBezTo>
                  <a:close/>
                  <a:moveTo>
                    <a:pt x="360" y="411"/>
                  </a:moveTo>
                  <a:cubicBezTo>
                    <a:pt x="355" y="415"/>
                    <a:pt x="337" y="421"/>
                    <a:pt x="326" y="421"/>
                  </a:cubicBezTo>
                  <a:cubicBezTo>
                    <a:pt x="76" y="421"/>
                    <a:pt x="76" y="421"/>
                    <a:pt x="76" y="421"/>
                  </a:cubicBezTo>
                  <a:cubicBezTo>
                    <a:pt x="65" y="421"/>
                    <a:pt x="47" y="415"/>
                    <a:pt x="42" y="411"/>
                  </a:cubicBezTo>
                  <a:cubicBezTo>
                    <a:pt x="38" y="406"/>
                    <a:pt x="37" y="399"/>
                    <a:pt x="39" y="393"/>
                  </a:cubicBezTo>
                  <a:cubicBezTo>
                    <a:pt x="55" y="344"/>
                    <a:pt x="79" y="302"/>
                    <a:pt x="107" y="257"/>
                  </a:cubicBezTo>
                  <a:cubicBezTo>
                    <a:pt x="295" y="257"/>
                    <a:pt x="295" y="257"/>
                    <a:pt x="295" y="257"/>
                  </a:cubicBezTo>
                  <a:cubicBezTo>
                    <a:pt x="323" y="302"/>
                    <a:pt x="347" y="344"/>
                    <a:pt x="363" y="393"/>
                  </a:cubicBezTo>
                  <a:cubicBezTo>
                    <a:pt x="365" y="399"/>
                    <a:pt x="364" y="406"/>
                    <a:pt x="360" y="4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7" name="Oval 316"/>
            <p:cNvSpPr>
              <a:spLocks noChangeArrowheads="1"/>
            </p:cNvSpPr>
            <p:nvPr/>
          </p:nvSpPr>
          <p:spPr bwMode="auto">
            <a:xfrm>
              <a:off x="217487" y="3805238"/>
              <a:ext cx="44450" cy="4603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8" name="Oval 317"/>
            <p:cNvSpPr>
              <a:spLocks noChangeArrowheads="1"/>
            </p:cNvSpPr>
            <p:nvPr/>
          </p:nvSpPr>
          <p:spPr bwMode="auto">
            <a:xfrm>
              <a:off x="173037" y="3835400"/>
              <a:ext cx="23813" cy="238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9" name="Group 213"/>
          <p:cNvGrpSpPr/>
          <p:nvPr/>
        </p:nvGrpSpPr>
        <p:grpSpPr>
          <a:xfrm>
            <a:off x="6396138" y="3433807"/>
            <a:ext cx="550333" cy="550333"/>
            <a:chOff x="846137" y="3833813"/>
            <a:chExt cx="412750" cy="412750"/>
          </a:xfrm>
          <a:solidFill>
            <a:schemeClr val="bg1"/>
          </a:solidFill>
        </p:grpSpPr>
        <p:sp>
          <p:nvSpPr>
            <p:cNvPr id="510" name="Freeform 318"/>
            <p:cNvSpPr>
              <a:spLocks noEditPoints="1"/>
            </p:cNvSpPr>
            <p:nvPr/>
          </p:nvSpPr>
          <p:spPr bwMode="auto">
            <a:xfrm>
              <a:off x="846137" y="3833813"/>
              <a:ext cx="412750" cy="412750"/>
            </a:xfrm>
            <a:custGeom>
              <a:avLst/>
              <a:gdLst>
                <a:gd name="T0" fmla="*/ 476 w 548"/>
                <a:gd name="T1" fmla="*/ 72 h 548"/>
                <a:gd name="T2" fmla="*/ 216 w 548"/>
                <a:gd name="T3" fmla="*/ 72 h 548"/>
                <a:gd name="T4" fmla="*/ 190 w 548"/>
                <a:gd name="T5" fmla="*/ 300 h 548"/>
                <a:gd name="T6" fmla="*/ 14 w 548"/>
                <a:gd name="T7" fmla="*/ 477 h 548"/>
                <a:gd name="T8" fmla="*/ 14 w 548"/>
                <a:gd name="T9" fmla="*/ 525 h 548"/>
                <a:gd name="T10" fmla="*/ 23 w 548"/>
                <a:gd name="T11" fmla="*/ 534 h 548"/>
                <a:gd name="T12" fmla="*/ 71 w 548"/>
                <a:gd name="T13" fmla="*/ 534 h 548"/>
                <a:gd name="T14" fmla="*/ 248 w 548"/>
                <a:gd name="T15" fmla="*/ 358 h 548"/>
                <a:gd name="T16" fmla="*/ 476 w 548"/>
                <a:gd name="T17" fmla="*/ 332 h 548"/>
                <a:gd name="T18" fmla="*/ 476 w 548"/>
                <a:gd name="T19" fmla="*/ 72 h 548"/>
                <a:gd name="T20" fmla="*/ 440 w 548"/>
                <a:gd name="T21" fmla="*/ 296 h 548"/>
                <a:gd name="T22" fmla="*/ 252 w 548"/>
                <a:gd name="T23" fmla="*/ 296 h 548"/>
                <a:gd name="T24" fmla="*/ 252 w 548"/>
                <a:gd name="T25" fmla="*/ 108 h 548"/>
                <a:gd name="T26" fmla="*/ 440 w 548"/>
                <a:gd name="T27" fmla="*/ 108 h 548"/>
                <a:gd name="T28" fmla="*/ 440 w 548"/>
                <a:gd name="T29" fmla="*/ 29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548">
                  <a:moveTo>
                    <a:pt x="476" y="72"/>
                  </a:moveTo>
                  <a:cubicBezTo>
                    <a:pt x="404" y="0"/>
                    <a:pt x="288" y="0"/>
                    <a:pt x="216" y="72"/>
                  </a:cubicBezTo>
                  <a:cubicBezTo>
                    <a:pt x="154" y="134"/>
                    <a:pt x="145" y="229"/>
                    <a:pt x="190" y="300"/>
                  </a:cubicBezTo>
                  <a:cubicBezTo>
                    <a:pt x="14" y="477"/>
                    <a:pt x="14" y="477"/>
                    <a:pt x="14" y="477"/>
                  </a:cubicBezTo>
                  <a:cubicBezTo>
                    <a:pt x="0" y="490"/>
                    <a:pt x="0" y="512"/>
                    <a:pt x="14" y="525"/>
                  </a:cubicBezTo>
                  <a:cubicBezTo>
                    <a:pt x="23" y="534"/>
                    <a:pt x="23" y="534"/>
                    <a:pt x="23" y="534"/>
                  </a:cubicBezTo>
                  <a:cubicBezTo>
                    <a:pt x="36" y="548"/>
                    <a:pt x="58" y="548"/>
                    <a:pt x="71" y="534"/>
                  </a:cubicBezTo>
                  <a:cubicBezTo>
                    <a:pt x="248" y="358"/>
                    <a:pt x="248" y="358"/>
                    <a:pt x="248" y="358"/>
                  </a:cubicBezTo>
                  <a:cubicBezTo>
                    <a:pt x="319" y="403"/>
                    <a:pt x="414" y="394"/>
                    <a:pt x="476" y="332"/>
                  </a:cubicBezTo>
                  <a:cubicBezTo>
                    <a:pt x="548" y="260"/>
                    <a:pt x="548" y="144"/>
                    <a:pt x="476" y="72"/>
                  </a:cubicBezTo>
                  <a:close/>
                  <a:moveTo>
                    <a:pt x="440" y="296"/>
                  </a:moveTo>
                  <a:cubicBezTo>
                    <a:pt x="388" y="348"/>
                    <a:pt x="304" y="348"/>
                    <a:pt x="252" y="296"/>
                  </a:cubicBezTo>
                  <a:cubicBezTo>
                    <a:pt x="200" y="244"/>
                    <a:pt x="200" y="160"/>
                    <a:pt x="252" y="108"/>
                  </a:cubicBezTo>
                  <a:cubicBezTo>
                    <a:pt x="304" y="56"/>
                    <a:pt x="388" y="56"/>
                    <a:pt x="440" y="108"/>
                  </a:cubicBezTo>
                  <a:cubicBezTo>
                    <a:pt x="492" y="160"/>
                    <a:pt x="492" y="244"/>
                    <a:pt x="440" y="2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1" name="Freeform 319"/>
            <p:cNvSpPr/>
            <p:nvPr/>
          </p:nvSpPr>
          <p:spPr bwMode="auto">
            <a:xfrm>
              <a:off x="1008062" y="3944938"/>
              <a:ext cx="196850" cy="23813"/>
            </a:xfrm>
            <a:custGeom>
              <a:avLst/>
              <a:gdLst>
                <a:gd name="T0" fmla="*/ 9 w 262"/>
                <a:gd name="T1" fmla="*/ 0 h 31"/>
                <a:gd name="T2" fmla="*/ 0 w 262"/>
                <a:gd name="T3" fmla="*/ 31 h 31"/>
                <a:gd name="T4" fmla="*/ 262 w 262"/>
                <a:gd name="T5" fmla="*/ 31 h 31"/>
                <a:gd name="T6" fmla="*/ 253 w 262"/>
                <a:gd name="T7" fmla="*/ 0 h 31"/>
                <a:gd name="T8" fmla="*/ 9 w 262"/>
                <a:gd name="T9" fmla="*/ 0 h 31"/>
              </a:gdLst>
              <a:ahLst/>
              <a:cxnLst>
                <a:cxn ang="0">
                  <a:pos x="T0" y="T1"/>
                </a:cxn>
                <a:cxn ang="0">
                  <a:pos x="T2" y="T3"/>
                </a:cxn>
                <a:cxn ang="0">
                  <a:pos x="T4" y="T5"/>
                </a:cxn>
                <a:cxn ang="0">
                  <a:pos x="T6" y="T7"/>
                </a:cxn>
                <a:cxn ang="0">
                  <a:pos x="T8" y="T9"/>
                </a:cxn>
              </a:cxnLst>
              <a:rect l="0" t="0" r="r" b="b"/>
              <a:pathLst>
                <a:path w="262" h="31">
                  <a:moveTo>
                    <a:pt x="9" y="0"/>
                  </a:moveTo>
                  <a:cubicBezTo>
                    <a:pt x="5" y="10"/>
                    <a:pt x="2" y="20"/>
                    <a:pt x="0" y="31"/>
                  </a:cubicBezTo>
                  <a:cubicBezTo>
                    <a:pt x="262" y="31"/>
                    <a:pt x="262" y="31"/>
                    <a:pt x="262" y="31"/>
                  </a:cubicBezTo>
                  <a:cubicBezTo>
                    <a:pt x="260" y="20"/>
                    <a:pt x="257" y="10"/>
                    <a:pt x="253" y="0"/>
                  </a:cubicBezTo>
                  <a:lnTo>
                    <a:pt x="9"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2" name="Freeform 320"/>
            <p:cNvSpPr/>
            <p:nvPr/>
          </p:nvSpPr>
          <p:spPr bwMode="auto">
            <a:xfrm>
              <a:off x="1006475" y="3990975"/>
              <a:ext cx="200025" cy="23813"/>
            </a:xfrm>
            <a:custGeom>
              <a:avLst/>
              <a:gdLst>
                <a:gd name="T0" fmla="*/ 0 w 266"/>
                <a:gd name="T1" fmla="*/ 1 h 31"/>
                <a:gd name="T2" fmla="*/ 5 w 266"/>
                <a:gd name="T3" fmla="*/ 31 h 31"/>
                <a:gd name="T4" fmla="*/ 261 w 266"/>
                <a:gd name="T5" fmla="*/ 31 h 31"/>
                <a:gd name="T6" fmla="*/ 266 w 266"/>
                <a:gd name="T7" fmla="*/ 0 h 31"/>
                <a:gd name="T8" fmla="*/ 0 w 266"/>
                <a:gd name="T9" fmla="*/ 1 h 31"/>
              </a:gdLst>
              <a:ahLst/>
              <a:cxnLst>
                <a:cxn ang="0">
                  <a:pos x="T0" y="T1"/>
                </a:cxn>
                <a:cxn ang="0">
                  <a:pos x="T2" y="T3"/>
                </a:cxn>
                <a:cxn ang="0">
                  <a:pos x="T4" y="T5"/>
                </a:cxn>
                <a:cxn ang="0">
                  <a:pos x="T6" y="T7"/>
                </a:cxn>
                <a:cxn ang="0">
                  <a:pos x="T8" y="T9"/>
                </a:cxn>
              </a:cxnLst>
              <a:rect l="0" t="0" r="r" b="b"/>
              <a:pathLst>
                <a:path w="266" h="31">
                  <a:moveTo>
                    <a:pt x="0" y="1"/>
                  </a:moveTo>
                  <a:cubicBezTo>
                    <a:pt x="1" y="11"/>
                    <a:pt x="2" y="21"/>
                    <a:pt x="5" y="31"/>
                  </a:cubicBezTo>
                  <a:cubicBezTo>
                    <a:pt x="261" y="31"/>
                    <a:pt x="261" y="31"/>
                    <a:pt x="261" y="31"/>
                  </a:cubicBezTo>
                  <a:cubicBezTo>
                    <a:pt x="264" y="21"/>
                    <a:pt x="265" y="11"/>
                    <a:pt x="266" y="0"/>
                  </a:cubicBezTo>
                  <a:lnTo>
                    <a:pt x="0" y="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13" name="Freeform 321"/>
          <p:cNvSpPr/>
          <p:nvPr/>
        </p:nvSpPr>
        <p:spPr bwMode="auto">
          <a:xfrm>
            <a:off x="7454901" y="3386667"/>
            <a:ext cx="469900" cy="524933"/>
          </a:xfrm>
          <a:custGeom>
            <a:avLst/>
            <a:gdLst>
              <a:gd name="T0" fmla="*/ 234 w 468"/>
              <a:gd name="T1" fmla="*/ 299 h 522"/>
              <a:gd name="T2" fmla="*/ 163 w 468"/>
              <a:gd name="T3" fmla="*/ 414 h 522"/>
              <a:gd name="T4" fmla="*/ 170 w 468"/>
              <a:gd name="T5" fmla="*/ 504 h 522"/>
              <a:gd name="T6" fmla="*/ 164 w 468"/>
              <a:gd name="T7" fmla="*/ 518 h 522"/>
              <a:gd name="T8" fmla="*/ 148 w 468"/>
              <a:gd name="T9" fmla="*/ 519 h 522"/>
              <a:gd name="T10" fmla="*/ 80 w 468"/>
              <a:gd name="T11" fmla="*/ 430 h 522"/>
              <a:gd name="T12" fmla="*/ 76 w 468"/>
              <a:gd name="T13" fmla="*/ 284 h 522"/>
              <a:gd name="T14" fmla="*/ 17 w 468"/>
              <a:gd name="T15" fmla="*/ 207 h 522"/>
              <a:gd name="T16" fmla="*/ 17 w 468"/>
              <a:gd name="T17" fmla="*/ 92 h 522"/>
              <a:gd name="T18" fmla="*/ 105 w 468"/>
              <a:gd name="T19" fmla="*/ 8 h 522"/>
              <a:gd name="T20" fmla="*/ 234 w 468"/>
              <a:gd name="T21" fmla="*/ 32 h 522"/>
              <a:gd name="T22" fmla="*/ 363 w 468"/>
              <a:gd name="T23" fmla="*/ 8 h 522"/>
              <a:gd name="T24" fmla="*/ 451 w 468"/>
              <a:gd name="T25" fmla="*/ 92 h 522"/>
              <a:gd name="T26" fmla="*/ 451 w 468"/>
              <a:gd name="T27" fmla="*/ 207 h 522"/>
              <a:gd name="T28" fmla="*/ 392 w 468"/>
              <a:gd name="T29" fmla="*/ 284 h 522"/>
              <a:gd name="T30" fmla="*/ 388 w 468"/>
              <a:gd name="T31" fmla="*/ 430 h 522"/>
              <a:gd name="T32" fmla="*/ 320 w 468"/>
              <a:gd name="T33" fmla="*/ 519 h 522"/>
              <a:gd name="T34" fmla="*/ 304 w 468"/>
              <a:gd name="T35" fmla="*/ 518 h 522"/>
              <a:gd name="T36" fmla="*/ 298 w 468"/>
              <a:gd name="T37" fmla="*/ 504 h 522"/>
              <a:gd name="T38" fmla="*/ 305 w 468"/>
              <a:gd name="T39" fmla="*/ 414 h 522"/>
              <a:gd name="T40" fmla="*/ 234 w 468"/>
              <a:gd name="T41" fmla="*/ 29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522">
                <a:moveTo>
                  <a:pt x="234" y="299"/>
                </a:moveTo>
                <a:cubicBezTo>
                  <a:pt x="206" y="299"/>
                  <a:pt x="163" y="350"/>
                  <a:pt x="163" y="414"/>
                </a:cubicBezTo>
                <a:cubicBezTo>
                  <a:pt x="163" y="450"/>
                  <a:pt x="167" y="482"/>
                  <a:pt x="170" y="504"/>
                </a:cubicBezTo>
                <a:cubicBezTo>
                  <a:pt x="171" y="509"/>
                  <a:pt x="169" y="515"/>
                  <a:pt x="164" y="518"/>
                </a:cubicBezTo>
                <a:cubicBezTo>
                  <a:pt x="159" y="522"/>
                  <a:pt x="153" y="522"/>
                  <a:pt x="148" y="519"/>
                </a:cubicBezTo>
                <a:cubicBezTo>
                  <a:pt x="127" y="508"/>
                  <a:pt x="98" y="483"/>
                  <a:pt x="80" y="430"/>
                </a:cubicBezTo>
                <a:cubicBezTo>
                  <a:pt x="47" y="337"/>
                  <a:pt x="76" y="284"/>
                  <a:pt x="76" y="284"/>
                </a:cubicBezTo>
                <a:cubicBezTo>
                  <a:pt x="76" y="284"/>
                  <a:pt x="35" y="254"/>
                  <a:pt x="17" y="207"/>
                </a:cubicBezTo>
                <a:cubicBezTo>
                  <a:pt x="0" y="160"/>
                  <a:pt x="2" y="114"/>
                  <a:pt x="17" y="92"/>
                </a:cubicBezTo>
                <a:cubicBezTo>
                  <a:pt x="33" y="70"/>
                  <a:pt x="71" y="16"/>
                  <a:pt x="105" y="8"/>
                </a:cubicBezTo>
                <a:cubicBezTo>
                  <a:pt x="139" y="0"/>
                  <a:pt x="164" y="32"/>
                  <a:pt x="234" y="32"/>
                </a:cubicBezTo>
                <a:cubicBezTo>
                  <a:pt x="304" y="32"/>
                  <a:pt x="329" y="0"/>
                  <a:pt x="363" y="8"/>
                </a:cubicBezTo>
                <a:cubicBezTo>
                  <a:pt x="397" y="16"/>
                  <a:pt x="435" y="70"/>
                  <a:pt x="451" y="92"/>
                </a:cubicBezTo>
                <a:cubicBezTo>
                  <a:pt x="466" y="114"/>
                  <a:pt x="468" y="160"/>
                  <a:pt x="451" y="207"/>
                </a:cubicBezTo>
                <a:cubicBezTo>
                  <a:pt x="433" y="254"/>
                  <a:pt x="392" y="284"/>
                  <a:pt x="392" y="284"/>
                </a:cubicBezTo>
                <a:cubicBezTo>
                  <a:pt x="392" y="284"/>
                  <a:pt x="421" y="337"/>
                  <a:pt x="388" y="430"/>
                </a:cubicBezTo>
                <a:cubicBezTo>
                  <a:pt x="370" y="483"/>
                  <a:pt x="341" y="508"/>
                  <a:pt x="320" y="519"/>
                </a:cubicBezTo>
                <a:cubicBezTo>
                  <a:pt x="315" y="522"/>
                  <a:pt x="309" y="522"/>
                  <a:pt x="304" y="518"/>
                </a:cubicBezTo>
                <a:cubicBezTo>
                  <a:pt x="299" y="515"/>
                  <a:pt x="297" y="509"/>
                  <a:pt x="298" y="504"/>
                </a:cubicBezTo>
                <a:cubicBezTo>
                  <a:pt x="301" y="482"/>
                  <a:pt x="305" y="450"/>
                  <a:pt x="305" y="414"/>
                </a:cubicBezTo>
                <a:cubicBezTo>
                  <a:pt x="305" y="350"/>
                  <a:pt x="262" y="299"/>
                  <a:pt x="234" y="29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4" name="Freeform 322"/>
          <p:cNvSpPr/>
          <p:nvPr/>
        </p:nvSpPr>
        <p:spPr bwMode="auto">
          <a:xfrm>
            <a:off x="8377767" y="3357034"/>
            <a:ext cx="474133" cy="565151"/>
          </a:xfrm>
          <a:custGeom>
            <a:avLst/>
            <a:gdLst>
              <a:gd name="T0" fmla="*/ 419 w 473"/>
              <a:gd name="T1" fmla="*/ 209 h 564"/>
              <a:gd name="T2" fmla="*/ 1 w 473"/>
              <a:gd name="T3" fmla="*/ 209 h 564"/>
              <a:gd name="T4" fmla="*/ 95 w 473"/>
              <a:gd name="T5" fmla="*/ 411 h 564"/>
              <a:gd name="T6" fmla="*/ 143 w 473"/>
              <a:gd name="T7" fmla="*/ 564 h 564"/>
              <a:gd name="T8" fmla="*/ 117 w 473"/>
              <a:gd name="T9" fmla="*/ 341 h 564"/>
              <a:gd name="T10" fmla="*/ 55 w 473"/>
              <a:gd name="T11" fmla="*/ 257 h 564"/>
              <a:gd name="T12" fmla="*/ 71 w 473"/>
              <a:gd name="T13" fmla="*/ 234 h 564"/>
              <a:gd name="T14" fmla="*/ 28 w 473"/>
              <a:gd name="T15" fmla="*/ 210 h 564"/>
              <a:gd name="T16" fmla="*/ 60 w 473"/>
              <a:gd name="T17" fmla="*/ 156 h 564"/>
              <a:gd name="T18" fmla="*/ 83 w 473"/>
              <a:gd name="T19" fmla="*/ 149 h 564"/>
              <a:gd name="T20" fmla="*/ 66 w 473"/>
              <a:gd name="T21" fmla="*/ 109 h 564"/>
              <a:gd name="T22" fmla="*/ 115 w 473"/>
              <a:gd name="T23" fmla="*/ 83 h 564"/>
              <a:gd name="T24" fmla="*/ 145 w 473"/>
              <a:gd name="T25" fmla="*/ 94 h 564"/>
              <a:gd name="T26" fmla="*/ 142 w 473"/>
              <a:gd name="T27" fmla="*/ 50 h 564"/>
              <a:gd name="T28" fmla="*/ 202 w 473"/>
              <a:gd name="T29" fmla="*/ 55 h 564"/>
              <a:gd name="T30" fmla="*/ 221 w 473"/>
              <a:gd name="T31" fmla="*/ 78 h 564"/>
              <a:gd name="T32" fmla="*/ 244 w 473"/>
              <a:gd name="T33" fmla="*/ 38 h 564"/>
              <a:gd name="T34" fmla="*/ 290 w 473"/>
              <a:gd name="T35" fmla="*/ 80 h 564"/>
              <a:gd name="T36" fmla="*/ 296 w 473"/>
              <a:gd name="T37" fmla="*/ 103 h 564"/>
              <a:gd name="T38" fmla="*/ 319 w 473"/>
              <a:gd name="T39" fmla="*/ 76 h 564"/>
              <a:gd name="T40" fmla="*/ 356 w 473"/>
              <a:gd name="T41" fmla="*/ 169 h 564"/>
              <a:gd name="T42" fmla="*/ 281 w 473"/>
              <a:gd name="T43" fmla="*/ 195 h 564"/>
              <a:gd name="T44" fmla="*/ 260 w 473"/>
              <a:gd name="T45" fmla="*/ 147 h 564"/>
              <a:gd name="T46" fmla="*/ 239 w 473"/>
              <a:gd name="T47" fmla="*/ 177 h 564"/>
              <a:gd name="T48" fmla="*/ 203 w 473"/>
              <a:gd name="T49" fmla="*/ 194 h 564"/>
              <a:gd name="T50" fmla="*/ 170 w 473"/>
              <a:gd name="T51" fmla="*/ 169 h 564"/>
              <a:gd name="T52" fmla="*/ 172 w 473"/>
              <a:gd name="T53" fmla="*/ 198 h 564"/>
              <a:gd name="T54" fmla="*/ 181 w 473"/>
              <a:gd name="T55" fmla="*/ 241 h 564"/>
              <a:gd name="T56" fmla="*/ 140 w 473"/>
              <a:gd name="T57" fmla="*/ 259 h 564"/>
              <a:gd name="T58" fmla="*/ 163 w 473"/>
              <a:gd name="T59" fmla="*/ 278 h 564"/>
              <a:gd name="T60" fmla="*/ 178 w 473"/>
              <a:gd name="T61" fmla="*/ 564 h 564"/>
              <a:gd name="T62" fmla="*/ 315 w 473"/>
              <a:gd name="T63" fmla="*/ 479 h 564"/>
              <a:gd name="T64" fmla="*/ 390 w 473"/>
              <a:gd name="T65" fmla="*/ 460 h 564"/>
              <a:gd name="T66" fmla="*/ 420 w 473"/>
              <a:gd name="T67" fmla="*/ 354 h 564"/>
              <a:gd name="T68" fmla="*/ 450 w 473"/>
              <a:gd name="T69" fmla="*/ 3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3" h="564">
                <a:moveTo>
                  <a:pt x="467" y="319"/>
                </a:moveTo>
                <a:cubicBezTo>
                  <a:pt x="419" y="209"/>
                  <a:pt x="419" y="209"/>
                  <a:pt x="419" y="209"/>
                </a:cubicBezTo>
                <a:cubicBezTo>
                  <a:pt x="419" y="93"/>
                  <a:pt x="325" y="0"/>
                  <a:pt x="210" y="0"/>
                </a:cubicBezTo>
                <a:cubicBezTo>
                  <a:pt x="94" y="0"/>
                  <a:pt x="0" y="94"/>
                  <a:pt x="1" y="209"/>
                </a:cubicBezTo>
                <a:cubicBezTo>
                  <a:pt x="1" y="275"/>
                  <a:pt x="31" y="334"/>
                  <a:pt x="79" y="372"/>
                </a:cubicBezTo>
                <a:cubicBezTo>
                  <a:pt x="95" y="384"/>
                  <a:pt x="95" y="394"/>
                  <a:pt x="95" y="411"/>
                </a:cubicBezTo>
                <a:cubicBezTo>
                  <a:pt x="95" y="564"/>
                  <a:pt x="95" y="564"/>
                  <a:pt x="95" y="564"/>
                </a:cubicBezTo>
                <a:cubicBezTo>
                  <a:pt x="143" y="564"/>
                  <a:pt x="143" y="564"/>
                  <a:pt x="143" y="564"/>
                </a:cubicBezTo>
                <a:cubicBezTo>
                  <a:pt x="143" y="397"/>
                  <a:pt x="143" y="397"/>
                  <a:pt x="143" y="397"/>
                </a:cubicBezTo>
                <a:cubicBezTo>
                  <a:pt x="143" y="374"/>
                  <a:pt x="131" y="356"/>
                  <a:pt x="117" y="341"/>
                </a:cubicBezTo>
                <a:cubicBezTo>
                  <a:pt x="96" y="320"/>
                  <a:pt x="65" y="307"/>
                  <a:pt x="49" y="285"/>
                </a:cubicBezTo>
                <a:cubicBezTo>
                  <a:pt x="42" y="277"/>
                  <a:pt x="45" y="259"/>
                  <a:pt x="55" y="257"/>
                </a:cubicBezTo>
                <a:cubicBezTo>
                  <a:pt x="76" y="251"/>
                  <a:pt x="76" y="251"/>
                  <a:pt x="76" y="251"/>
                </a:cubicBezTo>
                <a:cubicBezTo>
                  <a:pt x="90" y="247"/>
                  <a:pt x="84" y="232"/>
                  <a:pt x="71" y="234"/>
                </a:cubicBezTo>
                <a:cubicBezTo>
                  <a:pt x="49" y="238"/>
                  <a:pt x="49" y="238"/>
                  <a:pt x="49" y="238"/>
                </a:cubicBezTo>
                <a:cubicBezTo>
                  <a:pt x="32" y="241"/>
                  <a:pt x="26" y="225"/>
                  <a:pt x="28" y="210"/>
                </a:cubicBezTo>
                <a:cubicBezTo>
                  <a:pt x="29" y="194"/>
                  <a:pt x="32" y="179"/>
                  <a:pt x="37" y="164"/>
                </a:cubicBezTo>
                <a:cubicBezTo>
                  <a:pt x="40" y="155"/>
                  <a:pt x="49" y="150"/>
                  <a:pt x="60" y="156"/>
                </a:cubicBezTo>
                <a:cubicBezTo>
                  <a:pt x="74" y="164"/>
                  <a:pt x="74" y="164"/>
                  <a:pt x="74" y="164"/>
                </a:cubicBezTo>
                <a:cubicBezTo>
                  <a:pt x="88" y="172"/>
                  <a:pt x="95" y="157"/>
                  <a:pt x="83" y="149"/>
                </a:cubicBezTo>
                <a:cubicBezTo>
                  <a:pt x="66" y="137"/>
                  <a:pt x="66" y="137"/>
                  <a:pt x="66" y="137"/>
                </a:cubicBezTo>
                <a:cubicBezTo>
                  <a:pt x="55" y="129"/>
                  <a:pt x="61" y="116"/>
                  <a:pt x="66" y="109"/>
                </a:cubicBezTo>
                <a:cubicBezTo>
                  <a:pt x="72" y="101"/>
                  <a:pt x="79" y="94"/>
                  <a:pt x="86" y="87"/>
                </a:cubicBezTo>
                <a:cubicBezTo>
                  <a:pt x="94" y="79"/>
                  <a:pt x="106" y="69"/>
                  <a:pt x="115" y="83"/>
                </a:cubicBezTo>
                <a:cubicBezTo>
                  <a:pt x="129" y="105"/>
                  <a:pt x="129" y="105"/>
                  <a:pt x="129" y="105"/>
                </a:cubicBezTo>
                <a:cubicBezTo>
                  <a:pt x="136" y="116"/>
                  <a:pt x="153" y="107"/>
                  <a:pt x="145" y="94"/>
                </a:cubicBezTo>
                <a:cubicBezTo>
                  <a:pt x="132" y="72"/>
                  <a:pt x="132" y="72"/>
                  <a:pt x="132" y="72"/>
                </a:cubicBezTo>
                <a:cubicBezTo>
                  <a:pt x="124" y="60"/>
                  <a:pt x="136" y="53"/>
                  <a:pt x="142" y="50"/>
                </a:cubicBezTo>
                <a:cubicBezTo>
                  <a:pt x="155" y="45"/>
                  <a:pt x="168" y="41"/>
                  <a:pt x="181" y="39"/>
                </a:cubicBezTo>
                <a:cubicBezTo>
                  <a:pt x="192" y="37"/>
                  <a:pt x="202" y="41"/>
                  <a:pt x="202" y="55"/>
                </a:cubicBezTo>
                <a:cubicBezTo>
                  <a:pt x="202" y="79"/>
                  <a:pt x="202" y="79"/>
                  <a:pt x="202" y="79"/>
                </a:cubicBezTo>
                <a:cubicBezTo>
                  <a:pt x="202" y="95"/>
                  <a:pt x="221" y="95"/>
                  <a:pt x="221" y="78"/>
                </a:cubicBezTo>
                <a:cubicBezTo>
                  <a:pt x="222" y="58"/>
                  <a:pt x="222" y="58"/>
                  <a:pt x="222" y="58"/>
                </a:cubicBezTo>
                <a:cubicBezTo>
                  <a:pt x="222" y="44"/>
                  <a:pt x="228" y="36"/>
                  <a:pt x="244" y="38"/>
                </a:cubicBezTo>
                <a:cubicBezTo>
                  <a:pt x="255" y="40"/>
                  <a:pt x="265" y="43"/>
                  <a:pt x="275" y="46"/>
                </a:cubicBezTo>
                <a:cubicBezTo>
                  <a:pt x="292" y="52"/>
                  <a:pt x="302" y="62"/>
                  <a:pt x="290" y="80"/>
                </a:cubicBezTo>
                <a:cubicBezTo>
                  <a:pt x="282" y="94"/>
                  <a:pt x="282" y="94"/>
                  <a:pt x="282" y="94"/>
                </a:cubicBezTo>
                <a:cubicBezTo>
                  <a:pt x="274" y="106"/>
                  <a:pt x="288" y="116"/>
                  <a:pt x="296" y="103"/>
                </a:cubicBezTo>
                <a:cubicBezTo>
                  <a:pt x="307" y="85"/>
                  <a:pt x="307" y="85"/>
                  <a:pt x="307" y="85"/>
                </a:cubicBezTo>
                <a:cubicBezTo>
                  <a:pt x="310" y="80"/>
                  <a:pt x="314" y="76"/>
                  <a:pt x="319" y="76"/>
                </a:cubicBezTo>
                <a:cubicBezTo>
                  <a:pt x="329" y="76"/>
                  <a:pt x="340" y="84"/>
                  <a:pt x="348" y="93"/>
                </a:cubicBezTo>
                <a:cubicBezTo>
                  <a:pt x="380" y="125"/>
                  <a:pt x="359" y="165"/>
                  <a:pt x="356" y="169"/>
                </a:cubicBezTo>
                <a:cubicBezTo>
                  <a:pt x="340" y="188"/>
                  <a:pt x="319" y="195"/>
                  <a:pt x="294" y="195"/>
                </a:cubicBezTo>
                <a:cubicBezTo>
                  <a:pt x="281" y="195"/>
                  <a:pt x="281" y="195"/>
                  <a:pt x="281" y="195"/>
                </a:cubicBezTo>
                <a:cubicBezTo>
                  <a:pt x="271" y="194"/>
                  <a:pt x="260" y="188"/>
                  <a:pt x="260" y="178"/>
                </a:cubicBezTo>
                <a:cubicBezTo>
                  <a:pt x="260" y="147"/>
                  <a:pt x="260" y="147"/>
                  <a:pt x="260" y="147"/>
                </a:cubicBezTo>
                <a:cubicBezTo>
                  <a:pt x="260" y="135"/>
                  <a:pt x="239" y="132"/>
                  <a:pt x="239" y="147"/>
                </a:cubicBezTo>
                <a:cubicBezTo>
                  <a:pt x="239" y="177"/>
                  <a:pt x="239" y="177"/>
                  <a:pt x="239" y="177"/>
                </a:cubicBezTo>
                <a:cubicBezTo>
                  <a:pt x="239" y="190"/>
                  <a:pt x="234" y="194"/>
                  <a:pt x="220" y="194"/>
                </a:cubicBezTo>
                <a:cubicBezTo>
                  <a:pt x="203" y="194"/>
                  <a:pt x="203" y="194"/>
                  <a:pt x="203" y="194"/>
                </a:cubicBezTo>
                <a:cubicBezTo>
                  <a:pt x="195" y="194"/>
                  <a:pt x="190" y="189"/>
                  <a:pt x="184" y="184"/>
                </a:cubicBezTo>
                <a:cubicBezTo>
                  <a:pt x="170" y="169"/>
                  <a:pt x="170" y="169"/>
                  <a:pt x="170" y="169"/>
                </a:cubicBezTo>
                <a:cubicBezTo>
                  <a:pt x="157" y="156"/>
                  <a:pt x="144" y="171"/>
                  <a:pt x="156" y="183"/>
                </a:cubicBezTo>
                <a:cubicBezTo>
                  <a:pt x="172" y="198"/>
                  <a:pt x="172" y="198"/>
                  <a:pt x="172" y="198"/>
                </a:cubicBezTo>
                <a:cubicBezTo>
                  <a:pt x="179" y="205"/>
                  <a:pt x="181" y="211"/>
                  <a:pt x="181" y="219"/>
                </a:cubicBezTo>
                <a:cubicBezTo>
                  <a:pt x="181" y="241"/>
                  <a:pt x="181" y="241"/>
                  <a:pt x="181" y="241"/>
                </a:cubicBezTo>
                <a:cubicBezTo>
                  <a:pt x="181" y="252"/>
                  <a:pt x="178" y="259"/>
                  <a:pt x="163" y="259"/>
                </a:cubicBezTo>
                <a:cubicBezTo>
                  <a:pt x="140" y="259"/>
                  <a:pt x="140" y="259"/>
                  <a:pt x="140" y="259"/>
                </a:cubicBezTo>
                <a:cubicBezTo>
                  <a:pt x="123" y="259"/>
                  <a:pt x="122" y="279"/>
                  <a:pt x="140" y="279"/>
                </a:cubicBezTo>
                <a:cubicBezTo>
                  <a:pt x="163" y="278"/>
                  <a:pt x="163" y="278"/>
                  <a:pt x="163" y="278"/>
                </a:cubicBezTo>
                <a:cubicBezTo>
                  <a:pt x="173" y="278"/>
                  <a:pt x="180" y="281"/>
                  <a:pt x="180" y="295"/>
                </a:cubicBezTo>
                <a:cubicBezTo>
                  <a:pt x="178" y="564"/>
                  <a:pt x="178" y="564"/>
                  <a:pt x="178" y="564"/>
                </a:cubicBezTo>
                <a:cubicBezTo>
                  <a:pt x="315" y="564"/>
                  <a:pt x="315" y="564"/>
                  <a:pt x="315" y="564"/>
                </a:cubicBezTo>
                <a:cubicBezTo>
                  <a:pt x="315" y="479"/>
                  <a:pt x="315" y="479"/>
                  <a:pt x="315" y="479"/>
                </a:cubicBezTo>
                <a:cubicBezTo>
                  <a:pt x="315" y="465"/>
                  <a:pt x="319" y="460"/>
                  <a:pt x="335" y="460"/>
                </a:cubicBezTo>
                <a:cubicBezTo>
                  <a:pt x="390" y="460"/>
                  <a:pt x="390" y="460"/>
                  <a:pt x="390" y="460"/>
                </a:cubicBezTo>
                <a:cubicBezTo>
                  <a:pt x="411" y="460"/>
                  <a:pt x="420" y="451"/>
                  <a:pt x="420" y="430"/>
                </a:cubicBezTo>
                <a:cubicBezTo>
                  <a:pt x="420" y="354"/>
                  <a:pt x="420" y="354"/>
                  <a:pt x="420" y="354"/>
                </a:cubicBezTo>
                <a:cubicBezTo>
                  <a:pt x="420" y="347"/>
                  <a:pt x="423" y="344"/>
                  <a:pt x="430" y="344"/>
                </a:cubicBezTo>
                <a:cubicBezTo>
                  <a:pt x="450" y="344"/>
                  <a:pt x="450" y="344"/>
                  <a:pt x="450" y="344"/>
                </a:cubicBezTo>
                <a:cubicBezTo>
                  <a:pt x="468" y="344"/>
                  <a:pt x="473" y="335"/>
                  <a:pt x="467" y="31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5" name="Freeform 323"/>
          <p:cNvSpPr/>
          <p:nvPr/>
        </p:nvSpPr>
        <p:spPr bwMode="auto">
          <a:xfrm>
            <a:off x="9387418" y="3390900"/>
            <a:ext cx="438149" cy="518584"/>
          </a:xfrm>
          <a:custGeom>
            <a:avLst/>
            <a:gdLst>
              <a:gd name="T0" fmla="*/ 419 w 437"/>
              <a:gd name="T1" fmla="*/ 256 h 517"/>
              <a:gd name="T2" fmla="*/ 386 w 437"/>
              <a:gd name="T3" fmla="*/ 265 h 517"/>
              <a:gd name="T4" fmla="*/ 316 w 437"/>
              <a:gd name="T5" fmla="*/ 344 h 517"/>
              <a:gd name="T6" fmla="*/ 293 w 437"/>
              <a:gd name="T7" fmla="*/ 332 h 517"/>
              <a:gd name="T8" fmla="*/ 285 w 437"/>
              <a:gd name="T9" fmla="*/ 72 h 517"/>
              <a:gd name="T10" fmla="*/ 267 w 437"/>
              <a:gd name="T11" fmla="*/ 41 h 517"/>
              <a:gd name="T12" fmla="*/ 232 w 437"/>
              <a:gd name="T13" fmla="*/ 62 h 517"/>
              <a:gd name="T14" fmla="*/ 228 w 437"/>
              <a:gd name="T15" fmla="*/ 242 h 517"/>
              <a:gd name="T16" fmla="*/ 214 w 437"/>
              <a:gd name="T17" fmla="*/ 242 h 517"/>
              <a:gd name="T18" fmla="*/ 211 w 437"/>
              <a:gd name="T19" fmla="*/ 29 h 517"/>
              <a:gd name="T20" fmla="*/ 186 w 437"/>
              <a:gd name="T21" fmla="*/ 1 h 517"/>
              <a:gd name="T22" fmla="*/ 156 w 437"/>
              <a:gd name="T23" fmla="*/ 24 h 517"/>
              <a:gd name="T24" fmla="*/ 153 w 437"/>
              <a:gd name="T25" fmla="*/ 244 h 517"/>
              <a:gd name="T26" fmla="*/ 139 w 437"/>
              <a:gd name="T27" fmla="*/ 244 h 517"/>
              <a:gd name="T28" fmla="*/ 134 w 437"/>
              <a:gd name="T29" fmla="*/ 54 h 517"/>
              <a:gd name="T30" fmla="*/ 105 w 437"/>
              <a:gd name="T31" fmla="*/ 29 h 517"/>
              <a:gd name="T32" fmla="*/ 79 w 437"/>
              <a:gd name="T33" fmla="*/ 54 h 517"/>
              <a:gd name="T34" fmla="*/ 78 w 437"/>
              <a:gd name="T35" fmla="*/ 246 h 517"/>
              <a:gd name="T36" fmla="*/ 66 w 437"/>
              <a:gd name="T37" fmla="*/ 243 h 517"/>
              <a:gd name="T38" fmla="*/ 53 w 437"/>
              <a:gd name="T39" fmla="*/ 104 h 517"/>
              <a:gd name="T40" fmla="*/ 19 w 437"/>
              <a:gd name="T41" fmla="*/ 86 h 517"/>
              <a:gd name="T42" fmla="*/ 0 w 437"/>
              <a:gd name="T43" fmla="*/ 116 h 517"/>
              <a:gd name="T44" fmla="*/ 9 w 437"/>
              <a:gd name="T45" fmla="*/ 377 h 517"/>
              <a:gd name="T46" fmla="*/ 170 w 437"/>
              <a:gd name="T47" fmla="*/ 517 h 517"/>
              <a:gd name="T48" fmla="*/ 344 w 437"/>
              <a:gd name="T49" fmla="*/ 428 h 517"/>
              <a:gd name="T50" fmla="*/ 430 w 437"/>
              <a:gd name="T51" fmla="*/ 290 h 517"/>
              <a:gd name="T52" fmla="*/ 419 w 437"/>
              <a:gd name="T53" fmla="*/ 25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517">
                <a:moveTo>
                  <a:pt x="419" y="256"/>
                </a:moveTo>
                <a:cubicBezTo>
                  <a:pt x="408" y="252"/>
                  <a:pt x="395" y="254"/>
                  <a:pt x="386" y="265"/>
                </a:cubicBezTo>
                <a:cubicBezTo>
                  <a:pt x="316" y="344"/>
                  <a:pt x="316" y="344"/>
                  <a:pt x="316" y="344"/>
                </a:cubicBezTo>
                <a:cubicBezTo>
                  <a:pt x="305" y="357"/>
                  <a:pt x="293" y="348"/>
                  <a:pt x="293" y="332"/>
                </a:cubicBezTo>
                <a:cubicBezTo>
                  <a:pt x="285" y="72"/>
                  <a:pt x="285" y="72"/>
                  <a:pt x="285" y="72"/>
                </a:cubicBezTo>
                <a:cubicBezTo>
                  <a:pt x="284" y="58"/>
                  <a:pt x="282" y="45"/>
                  <a:pt x="267" y="41"/>
                </a:cubicBezTo>
                <a:cubicBezTo>
                  <a:pt x="248" y="35"/>
                  <a:pt x="233" y="45"/>
                  <a:pt x="232" y="62"/>
                </a:cubicBezTo>
                <a:cubicBezTo>
                  <a:pt x="228" y="242"/>
                  <a:pt x="228" y="242"/>
                  <a:pt x="228" y="242"/>
                </a:cubicBezTo>
                <a:cubicBezTo>
                  <a:pt x="227" y="258"/>
                  <a:pt x="214" y="257"/>
                  <a:pt x="214" y="242"/>
                </a:cubicBezTo>
                <a:cubicBezTo>
                  <a:pt x="211" y="29"/>
                  <a:pt x="211" y="29"/>
                  <a:pt x="211" y="29"/>
                </a:cubicBezTo>
                <a:cubicBezTo>
                  <a:pt x="211" y="15"/>
                  <a:pt x="201" y="3"/>
                  <a:pt x="186" y="1"/>
                </a:cubicBezTo>
                <a:cubicBezTo>
                  <a:pt x="171" y="0"/>
                  <a:pt x="156" y="10"/>
                  <a:pt x="156" y="24"/>
                </a:cubicBezTo>
                <a:cubicBezTo>
                  <a:pt x="153" y="244"/>
                  <a:pt x="153" y="244"/>
                  <a:pt x="153" y="244"/>
                </a:cubicBezTo>
                <a:cubicBezTo>
                  <a:pt x="153" y="257"/>
                  <a:pt x="140" y="256"/>
                  <a:pt x="139" y="244"/>
                </a:cubicBezTo>
                <a:cubicBezTo>
                  <a:pt x="134" y="54"/>
                  <a:pt x="134" y="54"/>
                  <a:pt x="134" y="54"/>
                </a:cubicBezTo>
                <a:cubicBezTo>
                  <a:pt x="133" y="40"/>
                  <a:pt x="121" y="29"/>
                  <a:pt x="105" y="29"/>
                </a:cubicBezTo>
                <a:cubicBezTo>
                  <a:pt x="90" y="29"/>
                  <a:pt x="79" y="41"/>
                  <a:pt x="79" y="54"/>
                </a:cubicBezTo>
                <a:cubicBezTo>
                  <a:pt x="78" y="246"/>
                  <a:pt x="78" y="246"/>
                  <a:pt x="78" y="246"/>
                </a:cubicBezTo>
                <a:cubicBezTo>
                  <a:pt x="78" y="256"/>
                  <a:pt x="67" y="257"/>
                  <a:pt x="66" y="243"/>
                </a:cubicBezTo>
                <a:cubicBezTo>
                  <a:pt x="53" y="104"/>
                  <a:pt x="53" y="104"/>
                  <a:pt x="53" y="104"/>
                </a:cubicBezTo>
                <a:cubicBezTo>
                  <a:pt x="52" y="91"/>
                  <a:pt x="34" y="83"/>
                  <a:pt x="19" y="86"/>
                </a:cubicBezTo>
                <a:cubicBezTo>
                  <a:pt x="5" y="90"/>
                  <a:pt x="0" y="103"/>
                  <a:pt x="0" y="116"/>
                </a:cubicBezTo>
                <a:cubicBezTo>
                  <a:pt x="9" y="377"/>
                  <a:pt x="9" y="377"/>
                  <a:pt x="9" y="377"/>
                </a:cubicBezTo>
                <a:cubicBezTo>
                  <a:pt x="11" y="455"/>
                  <a:pt x="93" y="517"/>
                  <a:pt x="170" y="517"/>
                </a:cubicBezTo>
                <a:cubicBezTo>
                  <a:pt x="245" y="517"/>
                  <a:pt x="308" y="486"/>
                  <a:pt x="344" y="428"/>
                </a:cubicBezTo>
                <a:cubicBezTo>
                  <a:pt x="430" y="290"/>
                  <a:pt x="430" y="290"/>
                  <a:pt x="430" y="290"/>
                </a:cubicBezTo>
                <a:cubicBezTo>
                  <a:pt x="437" y="279"/>
                  <a:pt x="436" y="262"/>
                  <a:pt x="419" y="25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6" name="Freeform 324"/>
          <p:cNvSpPr>
            <a:spLocks noEditPoints="1"/>
          </p:cNvSpPr>
          <p:nvPr/>
        </p:nvSpPr>
        <p:spPr bwMode="auto">
          <a:xfrm>
            <a:off x="10369552" y="3361267"/>
            <a:ext cx="410633" cy="577851"/>
          </a:xfrm>
          <a:custGeom>
            <a:avLst/>
            <a:gdLst>
              <a:gd name="T0" fmla="*/ 227 w 410"/>
              <a:gd name="T1" fmla="*/ 10 h 578"/>
              <a:gd name="T2" fmla="*/ 206 w 410"/>
              <a:gd name="T3" fmla="*/ 0 h 578"/>
              <a:gd name="T4" fmla="*/ 184 w 410"/>
              <a:gd name="T5" fmla="*/ 10 h 578"/>
              <a:gd name="T6" fmla="*/ 0 w 410"/>
              <a:gd name="T7" fmla="*/ 373 h 578"/>
              <a:gd name="T8" fmla="*/ 205 w 410"/>
              <a:gd name="T9" fmla="*/ 578 h 578"/>
              <a:gd name="T10" fmla="*/ 410 w 410"/>
              <a:gd name="T11" fmla="*/ 373 h 578"/>
              <a:gd name="T12" fmla="*/ 227 w 410"/>
              <a:gd name="T13" fmla="*/ 10 h 578"/>
              <a:gd name="T14" fmla="*/ 331 w 410"/>
              <a:gd name="T15" fmla="*/ 393 h 578"/>
              <a:gd name="T16" fmla="*/ 315 w 410"/>
              <a:gd name="T17" fmla="*/ 408 h 578"/>
              <a:gd name="T18" fmla="*/ 254 w 410"/>
              <a:gd name="T19" fmla="*/ 408 h 578"/>
              <a:gd name="T20" fmla="*/ 254 w 410"/>
              <a:gd name="T21" fmla="*/ 469 h 578"/>
              <a:gd name="T22" fmla="*/ 239 w 410"/>
              <a:gd name="T23" fmla="*/ 485 h 578"/>
              <a:gd name="T24" fmla="*/ 175 w 410"/>
              <a:gd name="T25" fmla="*/ 485 h 578"/>
              <a:gd name="T26" fmla="*/ 159 w 410"/>
              <a:gd name="T27" fmla="*/ 469 h 578"/>
              <a:gd name="T28" fmla="*/ 159 w 410"/>
              <a:gd name="T29" fmla="*/ 408 h 578"/>
              <a:gd name="T30" fmla="*/ 98 w 410"/>
              <a:gd name="T31" fmla="*/ 408 h 578"/>
              <a:gd name="T32" fmla="*/ 83 w 410"/>
              <a:gd name="T33" fmla="*/ 393 h 578"/>
              <a:gd name="T34" fmla="*/ 83 w 410"/>
              <a:gd name="T35" fmla="*/ 329 h 578"/>
              <a:gd name="T36" fmla="*/ 98 w 410"/>
              <a:gd name="T37" fmla="*/ 313 h 578"/>
              <a:gd name="T38" fmla="*/ 159 w 410"/>
              <a:gd name="T39" fmla="*/ 313 h 578"/>
              <a:gd name="T40" fmla="*/ 159 w 410"/>
              <a:gd name="T41" fmla="*/ 252 h 578"/>
              <a:gd name="T42" fmla="*/ 175 w 410"/>
              <a:gd name="T43" fmla="*/ 236 h 578"/>
              <a:gd name="T44" fmla="*/ 239 w 410"/>
              <a:gd name="T45" fmla="*/ 236 h 578"/>
              <a:gd name="T46" fmla="*/ 254 w 410"/>
              <a:gd name="T47" fmla="*/ 252 h 578"/>
              <a:gd name="T48" fmla="*/ 254 w 410"/>
              <a:gd name="T49" fmla="*/ 313 h 578"/>
              <a:gd name="T50" fmla="*/ 315 w 410"/>
              <a:gd name="T51" fmla="*/ 313 h 578"/>
              <a:gd name="T52" fmla="*/ 331 w 410"/>
              <a:gd name="T53" fmla="*/ 329 h 578"/>
              <a:gd name="T54" fmla="*/ 331 w 410"/>
              <a:gd name="T55" fmla="*/ 39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78">
                <a:moveTo>
                  <a:pt x="227" y="10"/>
                </a:moveTo>
                <a:cubicBezTo>
                  <a:pt x="222" y="4"/>
                  <a:pt x="214" y="0"/>
                  <a:pt x="206" y="0"/>
                </a:cubicBezTo>
                <a:cubicBezTo>
                  <a:pt x="197" y="0"/>
                  <a:pt x="189" y="3"/>
                  <a:pt x="184" y="10"/>
                </a:cubicBezTo>
                <a:cubicBezTo>
                  <a:pt x="176" y="18"/>
                  <a:pt x="0" y="217"/>
                  <a:pt x="0" y="373"/>
                </a:cubicBezTo>
                <a:cubicBezTo>
                  <a:pt x="0" y="486"/>
                  <a:pt x="92" y="578"/>
                  <a:pt x="205" y="578"/>
                </a:cubicBezTo>
                <a:cubicBezTo>
                  <a:pt x="318" y="578"/>
                  <a:pt x="410" y="486"/>
                  <a:pt x="410" y="373"/>
                </a:cubicBezTo>
                <a:cubicBezTo>
                  <a:pt x="410" y="234"/>
                  <a:pt x="234" y="19"/>
                  <a:pt x="227" y="10"/>
                </a:cubicBezTo>
                <a:close/>
                <a:moveTo>
                  <a:pt x="331" y="393"/>
                </a:moveTo>
                <a:cubicBezTo>
                  <a:pt x="331" y="401"/>
                  <a:pt x="324" y="408"/>
                  <a:pt x="315" y="408"/>
                </a:cubicBezTo>
                <a:cubicBezTo>
                  <a:pt x="254" y="408"/>
                  <a:pt x="254" y="408"/>
                  <a:pt x="254" y="408"/>
                </a:cubicBezTo>
                <a:cubicBezTo>
                  <a:pt x="254" y="469"/>
                  <a:pt x="254" y="469"/>
                  <a:pt x="254" y="469"/>
                </a:cubicBezTo>
                <a:cubicBezTo>
                  <a:pt x="254" y="478"/>
                  <a:pt x="247" y="485"/>
                  <a:pt x="239" y="485"/>
                </a:cubicBezTo>
                <a:cubicBezTo>
                  <a:pt x="175" y="485"/>
                  <a:pt x="175" y="485"/>
                  <a:pt x="175" y="485"/>
                </a:cubicBezTo>
                <a:cubicBezTo>
                  <a:pt x="166" y="485"/>
                  <a:pt x="159" y="478"/>
                  <a:pt x="159" y="469"/>
                </a:cubicBezTo>
                <a:cubicBezTo>
                  <a:pt x="159" y="408"/>
                  <a:pt x="159" y="408"/>
                  <a:pt x="159" y="408"/>
                </a:cubicBezTo>
                <a:cubicBezTo>
                  <a:pt x="98" y="408"/>
                  <a:pt x="98" y="408"/>
                  <a:pt x="98" y="408"/>
                </a:cubicBezTo>
                <a:cubicBezTo>
                  <a:pt x="90" y="408"/>
                  <a:pt x="83" y="401"/>
                  <a:pt x="83" y="393"/>
                </a:cubicBezTo>
                <a:cubicBezTo>
                  <a:pt x="83" y="329"/>
                  <a:pt x="83" y="329"/>
                  <a:pt x="83" y="329"/>
                </a:cubicBezTo>
                <a:cubicBezTo>
                  <a:pt x="83" y="320"/>
                  <a:pt x="90" y="313"/>
                  <a:pt x="98" y="313"/>
                </a:cubicBezTo>
                <a:cubicBezTo>
                  <a:pt x="159" y="313"/>
                  <a:pt x="159" y="313"/>
                  <a:pt x="159" y="313"/>
                </a:cubicBezTo>
                <a:cubicBezTo>
                  <a:pt x="159" y="252"/>
                  <a:pt x="159" y="252"/>
                  <a:pt x="159" y="252"/>
                </a:cubicBezTo>
                <a:cubicBezTo>
                  <a:pt x="159" y="243"/>
                  <a:pt x="166" y="236"/>
                  <a:pt x="175" y="236"/>
                </a:cubicBezTo>
                <a:cubicBezTo>
                  <a:pt x="239" y="236"/>
                  <a:pt x="239" y="236"/>
                  <a:pt x="239" y="236"/>
                </a:cubicBezTo>
                <a:cubicBezTo>
                  <a:pt x="247" y="236"/>
                  <a:pt x="254" y="243"/>
                  <a:pt x="254" y="252"/>
                </a:cubicBezTo>
                <a:cubicBezTo>
                  <a:pt x="254" y="313"/>
                  <a:pt x="254" y="313"/>
                  <a:pt x="254" y="313"/>
                </a:cubicBezTo>
                <a:cubicBezTo>
                  <a:pt x="315" y="313"/>
                  <a:pt x="315" y="313"/>
                  <a:pt x="315" y="313"/>
                </a:cubicBezTo>
                <a:cubicBezTo>
                  <a:pt x="324" y="313"/>
                  <a:pt x="331" y="320"/>
                  <a:pt x="331" y="329"/>
                </a:cubicBezTo>
                <a:lnTo>
                  <a:pt x="331" y="393"/>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17" name="Group 221"/>
          <p:cNvGrpSpPr/>
          <p:nvPr/>
        </p:nvGrpSpPr>
        <p:grpSpPr>
          <a:xfrm>
            <a:off x="11264900" y="4393858"/>
            <a:ext cx="560917" cy="514351"/>
            <a:chOff x="5816600" y="4683125"/>
            <a:chExt cx="420688" cy="385763"/>
          </a:xfrm>
          <a:solidFill>
            <a:schemeClr val="bg1"/>
          </a:solidFill>
        </p:grpSpPr>
        <p:sp>
          <p:nvSpPr>
            <p:cNvPr id="518" name="Oval 325"/>
            <p:cNvSpPr>
              <a:spLocks noChangeArrowheads="1"/>
            </p:cNvSpPr>
            <p:nvPr/>
          </p:nvSpPr>
          <p:spPr bwMode="auto">
            <a:xfrm>
              <a:off x="6151563"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9" name="Oval 326"/>
            <p:cNvSpPr>
              <a:spLocks noChangeArrowheads="1"/>
            </p:cNvSpPr>
            <p:nvPr/>
          </p:nvSpPr>
          <p:spPr bwMode="auto">
            <a:xfrm>
              <a:off x="5930900"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0" name="Freeform 327"/>
            <p:cNvSpPr>
              <a:spLocks noEditPoints="1"/>
            </p:cNvSpPr>
            <p:nvPr/>
          </p:nvSpPr>
          <p:spPr bwMode="auto">
            <a:xfrm>
              <a:off x="5816600" y="4683125"/>
              <a:ext cx="420688" cy="311150"/>
            </a:xfrm>
            <a:custGeom>
              <a:avLst/>
              <a:gdLst>
                <a:gd name="T0" fmla="*/ 550 w 559"/>
                <a:gd name="T1" fmla="*/ 91 h 414"/>
                <a:gd name="T2" fmla="*/ 529 w 559"/>
                <a:gd name="T3" fmla="*/ 81 h 414"/>
                <a:gd name="T4" fmla="*/ 163 w 559"/>
                <a:gd name="T5" fmla="*/ 81 h 414"/>
                <a:gd name="T6" fmla="*/ 153 w 559"/>
                <a:gd name="T7" fmla="*/ 24 h 414"/>
                <a:gd name="T8" fmla="*/ 124 w 559"/>
                <a:gd name="T9" fmla="*/ 0 h 414"/>
                <a:gd name="T10" fmla="*/ 29 w 559"/>
                <a:gd name="T11" fmla="*/ 0 h 414"/>
                <a:gd name="T12" fmla="*/ 0 w 559"/>
                <a:gd name="T13" fmla="*/ 30 h 414"/>
                <a:gd name="T14" fmla="*/ 29 w 559"/>
                <a:gd name="T15" fmla="*/ 59 h 414"/>
                <a:gd name="T16" fmla="*/ 99 w 559"/>
                <a:gd name="T17" fmla="*/ 59 h 414"/>
                <a:gd name="T18" fmla="*/ 162 w 559"/>
                <a:gd name="T19" fmla="*/ 390 h 414"/>
                <a:gd name="T20" fmla="*/ 191 w 559"/>
                <a:gd name="T21" fmla="*/ 414 h 414"/>
                <a:gd name="T22" fmla="*/ 502 w 559"/>
                <a:gd name="T23" fmla="*/ 414 h 414"/>
                <a:gd name="T24" fmla="*/ 531 w 559"/>
                <a:gd name="T25" fmla="*/ 385 h 414"/>
                <a:gd name="T26" fmla="*/ 502 w 559"/>
                <a:gd name="T27" fmla="*/ 355 h 414"/>
                <a:gd name="T28" fmla="*/ 215 w 559"/>
                <a:gd name="T29" fmla="*/ 355 h 414"/>
                <a:gd name="T30" fmla="*/ 207 w 559"/>
                <a:gd name="T31" fmla="*/ 314 h 414"/>
                <a:gd name="T32" fmla="*/ 516 w 559"/>
                <a:gd name="T33" fmla="*/ 289 h 414"/>
                <a:gd name="T34" fmla="*/ 542 w 559"/>
                <a:gd name="T35" fmla="*/ 262 h 414"/>
                <a:gd name="T36" fmla="*/ 558 w 559"/>
                <a:gd name="T37" fmla="*/ 113 h 414"/>
                <a:gd name="T38" fmla="*/ 550 w 559"/>
                <a:gd name="T39" fmla="*/ 91 h 414"/>
                <a:gd name="T40" fmla="*/ 418 w 559"/>
                <a:gd name="T41" fmla="*/ 211 h 414"/>
                <a:gd name="T42" fmla="*/ 408 w 559"/>
                <a:gd name="T43" fmla="*/ 222 h 414"/>
                <a:gd name="T44" fmla="*/ 369 w 559"/>
                <a:gd name="T45" fmla="*/ 222 h 414"/>
                <a:gd name="T46" fmla="*/ 369 w 559"/>
                <a:gd name="T47" fmla="*/ 261 h 414"/>
                <a:gd name="T48" fmla="*/ 359 w 559"/>
                <a:gd name="T49" fmla="*/ 271 h 414"/>
                <a:gd name="T50" fmla="*/ 317 w 559"/>
                <a:gd name="T51" fmla="*/ 271 h 414"/>
                <a:gd name="T52" fmla="*/ 307 w 559"/>
                <a:gd name="T53" fmla="*/ 261 h 414"/>
                <a:gd name="T54" fmla="*/ 307 w 559"/>
                <a:gd name="T55" fmla="*/ 222 h 414"/>
                <a:gd name="T56" fmla="*/ 267 w 559"/>
                <a:gd name="T57" fmla="*/ 222 h 414"/>
                <a:gd name="T58" fmla="*/ 257 w 559"/>
                <a:gd name="T59" fmla="*/ 211 h 414"/>
                <a:gd name="T60" fmla="*/ 257 w 559"/>
                <a:gd name="T61" fmla="*/ 170 h 414"/>
                <a:gd name="T62" fmla="*/ 267 w 559"/>
                <a:gd name="T63" fmla="*/ 160 h 414"/>
                <a:gd name="T64" fmla="*/ 307 w 559"/>
                <a:gd name="T65" fmla="*/ 160 h 414"/>
                <a:gd name="T66" fmla="*/ 307 w 559"/>
                <a:gd name="T67" fmla="*/ 120 h 414"/>
                <a:gd name="T68" fmla="*/ 317 w 559"/>
                <a:gd name="T69" fmla="*/ 110 h 414"/>
                <a:gd name="T70" fmla="*/ 359 w 559"/>
                <a:gd name="T71" fmla="*/ 110 h 414"/>
                <a:gd name="T72" fmla="*/ 369 w 559"/>
                <a:gd name="T73" fmla="*/ 120 h 414"/>
                <a:gd name="T74" fmla="*/ 369 w 559"/>
                <a:gd name="T75" fmla="*/ 160 h 414"/>
                <a:gd name="T76" fmla="*/ 408 w 559"/>
                <a:gd name="T77" fmla="*/ 160 h 414"/>
                <a:gd name="T78" fmla="*/ 418 w 559"/>
                <a:gd name="T79" fmla="*/ 170 h 414"/>
                <a:gd name="T80" fmla="*/ 418 w 559"/>
                <a:gd name="T81" fmla="*/ 2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9" h="414">
                  <a:moveTo>
                    <a:pt x="550" y="91"/>
                  </a:moveTo>
                  <a:cubicBezTo>
                    <a:pt x="545" y="84"/>
                    <a:pt x="537" y="81"/>
                    <a:pt x="529" y="81"/>
                  </a:cubicBezTo>
                  <a:cubicBezTo>
                    <a:pt x="163" y="81"/>
                    <a:pt x="163" y="81"/>
                    <a:pt x="163" y="81"/>
                  </a:cubicBezTo>
                  <a:cubicBezTo>
                    <a:pt x="153" y="24"/>
                    <a:pt x="153" y="24"/>
                    <a:pt x="153" y="24"/>
                  </a:cubicBezTo>
                  <a:cubicBezTo>
                    <a:pt x="150" y="10"/>
                    <a:pt x="138" y="0"/>
                    <a:pt x="124" y="0"/>
                  </a:cubicBezTo>
                  <a:cubicBezTo>
                    <a:pt x="29" y="0"/>
                    <a:pt x="29" y="0"/>
                    <a:pt x="29" y="0"/>
                  </a:cubicBezTo>
                  <a:cubicBezTo>
                    <a:pt x="13" y="0"/>
                    <a:pt x="0" y="13"/>
                    <a:pt x="0" y="30"/>
                  </a:cubicBezTo>
                  <a:cubicBezTo>
                    <a:pt x="0" y="46"/>
                    <a:pt x="13" y="59"/>
                    <a:pt x="29" y="59"/>
                  </a:cubicBezTo>
                  <a:cubicBezTo>
                    <a:pt x="99" y="59"/>
                    <a:pt x="99" y="59"/>
                    <a:pt x="99" y="59"/>
                  </a:cubicBezTo>
                  <a:cubicBezTo>
                    <a:pt x="162" y="390"/>
                    <a:pt x="162" y="390"/>
                    <a:pt x="162" y="390"/>
                  </a:cubicBezTo>
                  <a:cubicBezTo>
                    <a:pt x="164" y="404"/>
                    <a:pt x="176" y="414"/>
                    <a:pt x="191" y="414"/>
                  </a:cubicBezTo>
                  <a:cubicBezTo>
                    <a:pt x="502" y="414"/>
                    <a:pt x="502" y="414"/>
                    <a:pt x="502" y="414"/>
                  </a:cubicBezTo>
                  <a:cubicBezTo>
                    <a:pt x="518" y="414"/>
                    <a:pt x="531" y="401"/>
                    <a:pt x="531" y="385"/>
                  </a:cubicBezTo>
                  <a:cubicBezTo>
                    <a:pt x="531" y="369"/>
                    <a:pt x="518" y="355"/>
                    <a:pt x="502" y="355"/>
                  </a:cubicBezTo>
                  <a:cubicBezTo>
                    <a:pt x="215" y="355"/>
                    <a:pt x="215" y="355"/>
                    <a:pt x="215" y="355"/>
                  </a:cubicBezTo>
                  <a:cubicBezTo>
                    <a:pt x="207" y="314"/>
                    <a:pt x="207" y="314"/>
                    <a:pt x="207" y="314"/>
                  </a:cubicBezTo>
                  <a:cubicBezTo>
                    <a:pt x="516" y="289"/>
                    <a:pt x="516" y="289"/>
                    <a:pt x="516" y="289"/>
                  </a:cubicBezTo>
                  <a:cubicBezTo>
                    <a:pt x="530" y="287"/>
                    <a:pt x="541" y="276"/>
                    <a:pt x="542" y="262"/>
                  </a:cubicBezTo>
                  <a:cubicBezTo>
                    <a:pt x="558" y="113"/>
                    <a:pt x="558" y="113"/>
                    <a:pt x="558" y="113"/>
                  </a:cubicBezTo>
                  <a:cubicBezTo>
                    <a:pt x="559" y="105"/>
                    <a:pt x="556" y="97"/>
                    <a:pt x="550" y="91"/>
                  </a:cubicBezTo>
                  <a:close/>
                  <a:moveTo>
                    <a:pt x="418" y="211"/>
                  </a:moveTo>
                  <a:cubicBezTo>
                    <a:pt x="418" y="217"/>
                    <a:pt x="414" y="222"/>
                    <a:pt x="408" y="222"/>
                  </a:cubicBezTo>
                  <a:cubicBezTo>
                    <a:pt x="369" y="222"/>
                    <a:pt x="369" y="222"/>
                    <a:pt x="369" y="222"/>
                  </a:cubicBezTo>
                  <a:cubicBezTo>
                    <a:pt x="369" y="261"/>
                    <a:pt x="369" y="261"/>
                    <a:pt x="369" y="261"/>
                  </a:cubicBezTo>
                  <a:cubicBezTo>
                    <a:pt x="369" y="267"/>
                    <a:pt x="364" y="271"/>
                    <a:pt x="359" y="271"/>
                  </a:cubicBezTo>
                  <a:cubicBezTo>
                    <a:pt x="317" y="271"/>
                    <a:pt x="317" y="271"/>
                    <a:pt x="317" y="271"/>
                  </a:cubicBezTo>
                  <a:cubicBezTo>
                    <a:pt x="311" y="271"/>
                    <a:pt x="307" y="267"/>
                    <a:pt x="307" y="261"/>
                  </a:cubicBezTo>
                  <a:cubicBezTo>
                    <a:pt x="307" y="222"/>
                    <a:pt x="307" y="222"/>
                    <a:pt x="307" y="222"/>
                  </a:cubicBezTo>
                  <a:cubicBezTo>
                    <a:pt x="267" y="222"/>
                    <a:pt x="267" y="222"/>
                    <a:pt x="267" y="222"/>
                  </a:cubicBezTo>
                  <a:cubicBezTo>
                    <a:pt x="261" y="222"/>
                    <a:pt x="257" y="217"/>
                    <a:pt x="257" y="211"/>
                  </a:cubicBezTo>
                  <a:cubicBezTo>
                    <a:pt x="257" y="170"/>
                    <a:pt x="257" y="170"/>
                    <a:pt x="257" y="170"/>
                  </a:cubicBezTo>
                  <a:cubicBezTo>
                    <a:pt x="257" y="164"/>
                    <a:pt x="261" y="160"/>
                    <a:pt x="267" y="160"/>
                  </a:cubicBezTo>
                  <a:cubicBezTo>
                    <a:pt x="307" y="160"/>
                    <a:pt x="307" y="160"/>
                    <a:pt x="307" y="160"/>
                  </a:cubicBezTo>
                  <a:cubicBezTo>
                    <a:pt x="307" y="120"/>
                    <a:pt x="307" y="120"/>
                    <a:pt x="307" y="120"/>
                  </a:cubicBezTo>
                  <a:cubicBezTo>
                    <a:pt x="307" y="114"/>
                    <a:pt x="311" y="110"/>
                    <a:pt x="317" y="110"/>
                  </a:cubicBezTo>
                  <a:cubicBezTo>
                    <a:pt x="359" y="110"/>
                    <a:pt x="359" y="110"/>
                    <a:pt x="359" y="110"/>
                  </a:cubicBezTo>
                  <a:cubicBezTo>
                    <a:pt x="364" y="110"/>
                    <a:pt x="369" y="114"/>
                    <a:pt x="369" y="120"/>
                  </a:cubicBezTo>
                  <a:cubicBezTo>
                    <a:pt x="369" y="160"/>
                    <a:pt x="369" y="160"/>
                    <a:pt x="369" y="160"/>
                  </a:cubicBezTo>
                  <a:cubicBezTo>
                    <a:pt x="408" y="160"/>
                    <a:pt x="408" y="160"/>
                    <a:pt x="408" y="160"/>
                  </a:cubicBezTo>
                  <a:cubicBezTo>
                    <a:pt x="414" y="160"/>
                    <a:pt x="418" y="164"/>
                    <a:pt x="418" y="170"/>
                  </a:cubicBezTo>
                  <a:lnTo>
                    <a:pt x="418" y="2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21" name="Freeform 328"/>
          <p:cNvSpPr>
            <a:spLocks noEditPoints="1"/>
          </p:cNvSpPr>
          <p:nvPr/>
        </p:nvSpPr>
        <p:spPr bwMode="auto">
          <a:xfrm>
            <a:off x="7507817" y="5238751"/>
            <a:ext cx="429683" cy="622300"/>
          </a:xfrm>
          <a:custGeom>
            <a:avLst/>
            <a:gdLst>
              <a:gd name="T0" fmla="*/ 215 w 430"/>
              <a:gd name="T1" fmla="*/ 0 h 621"/>
              <a:gd name="T2" fmla="*/ 0 w 430"/>
              <a:gd name="T3" fmla="*/ 216 h 621"/>
              <a:gd name="T4" fmla="*/ 182 w 430"/>
              <a:gd name="T5" fmla="*/ 428 h 621"/>
              <a:gd name="T6" fmla="*/ 182 w 430"/>
              <a:gd name="T7" fmla="*/ 494 h 621"/>
              <a:gd name="T8" fmla="*/ 135 w 430"/>
              <a:gd name="T9" fmla="*/ 494 h 621"/>
              <a:gd name="T10" fmla="*/ 119 w 430"/>
              <a:gd name="T11" fmla="*/ 511 h 621"/>
              <a:gd name="T12" fmla="*/ 119 w 430"/>
              <a:gd name="T13" fmla="*/ 541 h 621"/>
              <a:gd name="T14" fmla="*/ 135 w 430"/>
              <a:gd name="T15" fmla="*/ 557 h 621"/>
              <a:gd name="T16" fmla="*/ 182 w 430"/>
              <a:gd name="T17" fmla="*/ 557 h 621"/>
              <a:gd name="T18" fmla="*/ 182 w 430"/>
              <a:gd name="T19" fmla="*/ 604 h 621"/>
              <a:gd name="T20" fmla="*/ 199 w 430"/>
              <a:gd name="T21" fmla="*/ 621 h 621"/>
              <a:gd name="T22" fmla="*/ 229 w 430"/>
              <a:gd name="T23" fmla="*/ 621 h 621"/>
              <a:gd name="T24" fmla="*/ 246 w 430"/>
              <a:gd name="T25" fmla="*/ 604 h 621"/>
              <a:gd name="T26" fmla="*/ 246 w 430"/>
              <a:gd name="T27" fmla="*/ 557 h 621"/>
              <a:gd name="T28" fmla="*/ 293 w 430"/>
              <a:gd name="T29" fmla="*/ 557 h 621"/>
              <a:gd name="T30" fmla="*/ 310 w 430"/>
              <a:gd name="T31" fmla="*/ 541 h 621"/>
              <a:gd name="T32" fmla="*/ 310 w 430"/>
              <a:gd name="T33" fmla="*/ 511 h 621"/>
              <a:gd name="T34" fmla="*/ 293 w 430"/>
              <a:gd name="T35" fmla="*/ 494 h 621"/>
              <a:gd name="T36" fmla="*/ 246 w 430"/>
              <a:gd name="T37" fmla="*/ 494 h 621"/>
              <a:gd name="T38" fmla="*/ 246 w 430"/>
              <a:gd name="T39" fmla="*/ 429 h 621"/>
              <a:gd name="T40" fmla="*/ 430 w 430"/>
              <a:gd name="T41" fmla="*/ 216 h 621"/>
              <a:gd name="T42" fmla="*/ 215 w 430"/>
              <a:gd name="T43" fmla="*/ 0 h 621"/>
              <a:gd name="T44" fmla="*/ 367 w 430"/>
              <a:gd name="T45" fmla="*/ 216 h 621"/>
              <a:gd name="T46" fmla="*/ 215 w 430"/>
              <a:gd name="T47" fmla="*/ 368 h 621"/>
              <a:gd name="T48" fmla="*/ 63 w 430"/>
              <a:gd name="T49" fmla="*/ 216 h 621"/>
              <a:gd name="T50" fmla="*/ 215 w 430"/>
              <a:gd name="T51" fmla="*/ 63 h 621"/>
              <a:gd name="T52" fmla="*/ 367 w 430"/>
              <a:gd name="T53" fmla="*/ 2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0" h="621">
                <a:moveTo>
                  <a:pt x="215" y="0"/>
                </a:moveTo>
                <a:cubicBezTo>
                  <a:pt x="96" y="0"/>
                  <a:pt x="0" y="97"/>
                  <a:pt x="0" y="216"/>
                </a:cubicBezTo>
                <a:cubicBezTo>
                  <a:pt x="0" y="324"/>
                  <a:pt x="79" y="413"/>
                  <a:pt x="182" y="428"/>
                </a:cubicBezTo>
                <a:cubicBezTo>
                  <a:pt x="182" y="494"/>
                  <a:pt x="182" y="494"/>
                  <a:pt x="182" y="494"/>
                </a:cubicBezTo>
                <a:cubicBezTo>
                  <a:pt x="135" y="494"/>
                  <a:pt x="135" y="494"/>
                  <a:pt x="135" y="494"/>
                </a:cubicBezTo>
                <a:cubicBezTo>
                  <a:pt x="126" y="494"/>
                  <a:pt x="119" y="502"/>
                  <a:pt x="119" y="511"/>
                </a:cubicBezTo>
                <a:cubicBezTo>
                  <a:pt x="119" y="541"/>
                  <a:pt x="119" y="541"/>
                  <a:pt x="119" y="541"/>
                </a:cubicBezTo>
                <a:cubicBezTo>
                  <a:pt x="119" y="550"/>
                  <a:pt x="127" y="557"/>
                  <a:pt x="135" y="557"/>
                </a:cubicBezTo>
                <a:cubicBezTo>
                  <a:pt x="182" y="557"/>
                  <a:pt x="182" y="557"/>
                  <a:pt x="182" y="557"/>
                </a:cubicBezTo>
                <a:cubicBezTo>
                  <a:pt x="182" y="604"/>
                  <a:pt x="182" y="604"/>
                  <a:pt x="182" y="604"/>
                </a:cubicBezTo>
                <a:cubicBezTo>
                  <a:pt x="182" y="614"/>
                  <a:pt x="190" y="621"/>
                  <a:pt x="199" y="621"/>
                </a:cubicBezTo>
                <a:cubicBezTo>
                  <a:pt x="229" y="621"/>
                  <a:pt x="229" y="621"/>
                  <a:pt x="229" y="621"/>
                </a:cubicBezTo>
                <a:cubicBezTo>
                  <a:pt x="239" y="621"/>
                  <a:pt x="246" y="614"/>
                  <a:pt x="246" y="604"/>
                </a:cubicBezTo>
                <a:cubicBezTo>
                  <a:pt x="246" y="557"/>
                  <a:pt x="246" y="557"/>
                  <a:pt x="246" y="557"/>
                </a:cubicBezTo>
                <a:cubicBezTo>
                  <a:pt x="293" y="557"/>
                  <a:pt x="293" y="557"/>
                  <a:pt x="293" y="557"/>
                </a:cubicBezTo>
                <a:cubicBezTo>
                  <a:pt x="302" y="557"/>
                  <a:pt x="310" y="550"/>
                  <a:pt x="310" y="541"/>
                </a:cubicBezTo>
                <a:cubicBezTo>
                  <a:pt x="310" y="511"/>
                  <a:pt x="310" y="511"/>
                  <a:pt x="310" y="511"/>
                </a:cubicBezTo>
                <a:cubicBezTo>
                  <a:pt x="310" y="502"/>
                  <a:pt x="302" y="494"/>
                  <a:pt x="293" y="494"/>
                </a:cubicBezTo>
                <a:cubicBezTo>
                  <a:pt x="246" y="494"/>
                  <a:pt x="246" y="494"/>
                  <a:pt x="246" y="494"/>
                </a:cubicBezTo>
                <a:cubicBezTo>
                  <a:pt x="246" y="429"/>
                  <a:pt x="246" y="429"/>
                  <a:pt x="246" y="429"/>
                </a:cubicBezTo>
                <a:cubicBezTo>
                  <a:pt x="350" y="414"/>
                  <a:pt x="430" y="324"/>
                  <a:pt x="430" y="216"/>
                </a:cubicBezTo>
                <a:cubicBezTo>
                  <a:pt x="430" y="97"/>
                  <a:pt x="334" y="0"/>
                  <a:pt x="215" y="0"/>
                </a:cubicBezTo>
                <a:close/>
                <a:moveTo>
                  <a:pt x="367" y="216"/>
                </a:moveTo>
                <a:cubicBezTo>
                  <a:pt x="367" y="300"/>
                  <a:pt x="299" y="368"/>
                  <a:pt x="215" y="368"/>
                </a:cubicBezTo>
                <a:cubicBezTo>
                  <a:pt x="131" y="368"/>
                  <a:pt x="63" y="300"/>
                  <a:pt x="63" y="216"/>
                </a:cubicBezTo>
                <a:cubicBezTo>
                  <a:pt x="63" y="132"/>
                  <a:pt x="131" y="63"/>
                  <a:pt x="215" y="63"/>
                </a:cubicBezTo>
                <a:cubicBezTo>
                  <a:pt x="299" y="63"/>
                  <a:pt x="367" y="132"/>
                  <a:pt x="367" y="21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2" name="Freeform 329"/>
          <p:cNvSpPr>
            <a:spLocks noEditPoints="1"/>
          </p:cNvSpPr>
          <p:nvPr/>
        </p:nvSpPr>
        <p:spPr bwMode="auto">
          <a:xfrm>
            <a:off x="6354234" y="5257801"/>
            <a:ext cx="512233" cy="647700"/>
          </a:xfrm>
          <a:custGeom>
            <a:avLst/>
            <a:gdLst>
              <a:gd name="T0" fmla="*/ 439 w 511"/>
              <a:gd name="T1" fmla="*/ 3 h 645"/>
              <a:gd name="T2" fmla="*/ 287 w 511"/>
              <a:gd name="T3" fmla="*/ 51 h 645"/>
              <a:gd name="T4" fmla="*/ 277 w 511"/>
              <a:gd name="T5" fmla="*/ 72 h 645"/>
              <a:gd name="T6" fmla="*/ 286 w 511"/>
              <a:gd name="T7" fmla="*/ 101 h 645"/>
              <a:gd name="T8" fmla="*/ 307 w 511"/>
              <a:gd name="T9" fmla="*/ 112 h 645"/>
              <a:gd name="T10" fmla="*/ 369 w 511"/>
              <a:gd name="T11" fmla="*/ 93 h 645"/>
              <a:gd name="T12" fmla="*/ 320 w 511"/>
              <a:gd name="T13" fmla="*/ 187 h 645"/>
              <a:gd name="T14" fmla="*/ 49 w 511"/>
              <a:gd name="T15" fmla="*/ 306 h 645"/>
              <a:gd name="T16" fmla="*/ 161 w 511"/>
              <a:gd name="T17" fmla="*/ 595 h 645"/>
              <a:gd name="T18" fmla="*/ 451 w 511"/>
              <a:gd name="T19" fmla="*/ 484 h 645"/>
              <a:gd name="T20" fmla="*/ 378 w 511"/>
              <a:gd name="T21" fmla="*/ 216 h 645"/>
              <a:gd name="T22" fmla="*/ 427 w 511"/>
              <a:gd name="T23" fmla="*/ 123 h 645"/>
              <a:gd name="T24" fmla="*/ 446 w 511"/>
              <a:gd name="T25" fmla="*/ 185 h 645"/>
              <a:gd name="T26" fmla="*/ 468 w 511"/>
              <a:gd name="T27" fmla="*/ 196 h 645"/>
              <a:gd name="T28" fmla="*/ 497 w 511"/>
              <a:gd name="T29" fmla="*/ 187 h 645"/>
              <a:gd name="T30" fmla="*/ 508 w 511"/>
              <a:gd name="T31" fmla="*/ 165 h 645"/>
              <a:gd name="T32" fmla="*/ 474 w 511"/>
              <a:gd name="T33" fmla="*/ 59 h 645"/>
              <a:gd name="T34" fmla="*/ 474 w 511"/>
              <a:gd name="T35" fmla="*/ 59 h 645"/>
              <a:gd name="T36" fmla="*/ 460 w 511"/>
              <a:gd name="T37" fmla="*/ 13 h 645"/>
              <a:gd name="T38" fmla="*/ 439 w 511"/>
              <a:gd name="T39" fmla="*/ 3 h 645"/>
              <a:gd name="T40" fmla="*/ 392 w 511"/>
              <a:gd name="T41" fmla="*/ 458 h 645"/>
              <a:gd name="T42" fmla="*/ 187 w 511"/>
              <a:gd name="T43" fmla="*/ 537 h 645"/>
              <a:gd name="T44" fmla="*/ 108 w 511"/>
              <a:gd name="T45" fmla="*/ 332 h 645"/>
              <a:gd name="T46" fmla="*/ 313 w 511"/>
              <a:gd name="T47" fmla="*/ 253 h 645"/>
              <a:gd name="T48" fmla="*/ 392 w 511"/>
              <a:gd name="T49" fmla="*/ 45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 h="645">
                <a:moveTo>
                  <a:pt x="439" y="3"/>
                </a:moveTo>
                <a:cubicBezTo>
                  <a:pt x="287" y="51"/>
                  <a:pt x="287" y="51"/>
                  <a:pt x="287" y="51"/>
                </a:cubicBezTo>
                <a:cubicBezTo>
                  <a:pt x="278" y="54"/>
                  <a:pt x="274" y="63"/>
                  <a:pt x="277" y="72"/>
                </a:cubicBezTo>
                <a:cubicBezTo>
                  <a:pt x="286" y="101"/>
                  <a:pt x="286" y="101"/>
                  <a:pt x="286" y="101"/>
                </a:cubicBezTo>
                <a:cubicBezTo>
                  <a:pt x="289" y="110"/>
                  <a:pt x="298" y="115"/>
                  <a:pt x="307" y="112"/>
                </a:cubicBezTo>
                <a:cubicBezTo>
                  <a:pt x="369" y="93"/>
                  <a:pt x="369" y="93"/>
                  <a:pt x="369" y="93"/>
                </a:cubicBezTo>
                <a:cubicBezTo>
                  <a:pt x="320" y="187"/>
                  <a:pt x="320" y="187"/>
                  <a:pt x="320" y="187"/>
                </a:cubicBezTo>
                <a:cubicBezTo>
                  <a:pt x="214" y="151"/>
                  <a:pt x="96" y="201"/>
                  <a:pt x="49" y="306"/>
                </a:cubicBezTo>
                <a:cubicBezTo>
                  <a:pt x="0" y="417"/>
                  <a:pt x="50" y="546"/>
                  <a:pt x="161" y="595"/>
                </a:cubicBezTo>
                <a:cubicBezTo>
                  <a:pt x="272" y="645"/>
                  <a:pt x="402" y="595"/>
                  <a:pt x="451" y="484"/>
                </a:cubicBezTo>
                <a:cubicBezTo>
                  <a:pt x="494" y="387"/>
                  <a:pt x="461" y="276"/>
                  <a:pt x="378" y="216"/>
                </a:cubicBezTo>
                <a:cubicBezTo>
                  <a:pt x="427" y="123"/>
                  <a:pt x="427" y="123"/>
                  <a:pt x="427" y="123"/>
                </a:cubicBezTo>
                <a:cubicBezTo>
                  <a:pt x="446" y="185"/>
                  <a:pt x="446" y="185"/>
                  <a:pt x="446" y="185"/>
                </a:cubicBezTo>
                <a:cubicBezTo>
                  <a:pt x="449" y="194"/>
                  <a:pt x="459" y="199"/>
                  <a:pt x="468" y="196"/>
                </a:cubicBezTo>
                <a:cubicBezTo>
                  <a:pt x="497" y="187"/>
                  <a:pt x="497" y="187"/>
                  <a:pt x="497" y="187"/>
                </a:cubicBezTo>
                <a:cubicBezTo>
                  <a:pt x="505" y="184"/>
                  <a:pt x="511" y="175"/>
                  <a:pt x="508" y="165"/>
                </a:cubicBezTo>
                <a:cubicBezTo>
                  <a:pt x="474" y="59"/>
                  <a:pt x="474" y="59"/>
                  <a:pt x="474" y="59"/>
                </a:cubicBezTo>
                <a:cubicBezTo>
                  <a:pt x="474" y="59"/>
                  <a:pt x="474" y="59"/>
                  <a:pt x="474" y="59"/>
                </a:cubicBezTo>
                <a:cubicBezTo>
                  <a:pt x="460" y="13"/>
                  <a:pt x="460" y="13"/>
                  <a:pt x="460" y="13"/>
                </a:cubicBezTo>
                <a:cubicBezTo>
                  <a:pt x="457" y="4"/>
                  <a:pt x="447" y="0"/>
                  <a:pt x="439" y="3"/>
                </a:cubicBezTo>
                <a:close/>
                <a:moveTo>
                  <a:pt x="392" y="458"/>
                </a:moveTo>
                <a:cubicBezTo>
                  <a:pt x="357" y="536"/>
                  <a:pt x="266" y="571"/>
                  <a:pt x="187" y="537"/>
                </a:cubicBezTo>
                <a:cubicBezTo>
                  <a:pt x="109" y="502"/>
                  <a:pt x="73" y="410"/>
                  <a:pt x="108" y="332"/>
                </a:cubicBezTo>
                <a:cubicBezTo>
                  <a:pt x="143" y="253"/>
                  <a:pt x="235" y="218"/>
                  <a:pt x="313" y="253"/>
                </a:cubicBezTo>
                <a:cubicBezTo>
                  <a:pt x="391" y="288"/>
                  <a:pt x="427" y="379"/>
                  <a:pt x="392" y="45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23" name="Group 227"/>
          <p:cNvGrpSpPr/>
          <p:nvPr/>
        </p:nvGrpSpPr>
        <p:grpSpPr>
          <a:xfrm>
            <a:off x="10329484" y="4314402"/>
            <a:ext cx="508000" cy="510117"/>
            <a:chOff x="3346450" y="4684713"/>
            <a:chExt cx="381000" cy="382588"/>
          </a:xfrm>
          <a:solidFill>
            <a:schemeClr val="bg1"/>
          </a:solidFill>
        </p:grpSpPr>
        <p:sp>
          <p:nvSpPr>
            <p:cNvPr id="524" name="Freeform 330"/>
            <p:cNvSpPr/>
            <p:nvPr/>
          </p:nvSpPr>
          <p:spPr bwMode="auto">
            <a:xfrm>
              <a:off x="3389313" y="4905375"/>
              <a:ext cx="115888" cy="115888"/>
            </a:xfrm>
            <a:custGeom>
              <a:avLst/>
              <a:gdLst>
                <a:gd name="T0" fmla="*/ 62 w 73"/>
                <a:gd name="T1" fmla="*/ 0 h 73"/>
                <a:gd name="T2" fmla="*/ 2 w 73"/>
                <a:gd name="T3" fmla="*/ 60 h 73"/>
                <a:gd name="T4" fmla="*/ 0 w 73"/>
                <a:gd name="T5" fmla="*/ 73 h 73"/>
                <a:gd name="T6" fmla="*/ 13 w 73"/>
                <a:gd name="T7" fmla="*/ 70 h 73"/>
                <a:gd name="T8" fmla="*/ 73 w 73"/>
                <a:gd name="T9" fmla="*/ 11 h 73"/>
                <a:gd name="T10" fmla="*/ 62 w 73"/>
                <a:gd name="T11" fmla="*/ 0 h 73"/>
              </a:gdLst>
              <a:ahLst/>
              <a:cxnLst>
                <a:cxn ang="0">
                  <a:pos x="T0" y="T1"/>
                </a:cxn>
                <a:cxn ang="0">
                  <a:pos x="T2" y="T3"/>
                </a:cxn>
                <a:cxn ang="0">
                  <a:pos x="T4" y="T5"/>
                </a:cxn>
                <a:cxn ang="0">
                  <a:pos x="T6" y="T7"/>
                </a:cxn>
                <a:cxn ang="0">
                  <a:pos x="T8" y="T9"/>
                </a:cxn>
                <a:cxn ang="0">
                  <a:pos x="T10" y="T11"/>
                </a:cxn>
              </a:cxnLst>
              <a:rect l="0" t="0" r="r" b="b"/>
              <a:pathLst>
                <a:path w="73" h="73">
                  <a:moveTo>
                    <a:pt x="62" y="0"/>
                  </a:moveTo>
                  <a:lnTo>
                    <a:pt x="2" y="60"/>
                  </a:lnTo>
                  <a:lnTo>
                    <a:pt x="0" y="73"/>
                  </a:lnTo>
                  <a:lnTo>
                    <a:pt x="13" y="70"/>
                  </a:lnTo>
                  <a:lnTo>
                    <a:pt x="73" y="11"/>
                  </a:lnTo>
                  <a:lnTo>
                    <a:pt x="6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5" name="Freeform 331"/>
            <p:cNvSpPr>
              <a:spLocks noEditPoints="1"/>
            </p:cNvSpPr>
            <p:nvPr/>
          </p:nvSpPr>
          <p:spPr bwMode="auto">
            <a:xfrm>
              <a:off x="3346450" y="4684713"/>
              <a:ext cx="381000" cy="382588"/>
            </a:xfrm>
            <a:custGeom>
              <a:avLst/>
              <a:gdLst>
                <a:gd name="T0" fmla="*/ 506 w 506"/>
                <a:gd name="T1" fmla="*/ 66 h 508"/>
                <a:gd name="T2" fmla="*/ 486 w 506"/>
                <a:gd name="T3" fmla="*/ 20 h 508"/>
                <a:gd name="T4" fmla="*/ 440 w 506"/>
                <a:gd name="T5" fmla="*/ 0 h 508"/>
                <a:gd name="T6" fmla="*/ 393 w 506"/>
                <a:gd name="T7" fmla="*/ 20 h 508"/>
                <a:gd name="T8" fmla="*/ 269 w 506"/>
                <a:gd name="T9" fmla="*/ 144 h 508"/>
                <a:gd name="T10" fmla="*/ 212 w 506"/>
                <a:gd name="T11" fmla="*/ 145 h 508"/>
                <a:gd name="T12" fmla="*/ 210 w 506"/>
                <a:gd name="T13" fmla="*/ 199 h 508"/>
                <a:gd name="T14" fmla="*/ 19 w 506"/>
                <a:gd name="T15" fmla="*/ 391 h 508"/>
                <a:gd name="T16" fmla="*/ 14 w 506"/>
                <a:gd name="T17" fmla="*/ 400 h 508"/>
                <a:gd name="T18" fmla="*/ 1 w 506"/>
                <a:gd name="T19" fmla="*/ 488 h 508"/>
                <a:gd name="T20" fmla="*/ 6 w 506"/>
                <a:gd name="T21" fmla="*/ 503 h 508"/>
                <a:gd name="T22" fmla="*/ 18 w 506"/>
                <a:gd name="T23" fmla="*/ 508 h 508"/>
                <a:gd name="T24" fmla="*/ 21 w 506"/>
                <a:gd name="T25" fmla="*/ 507 h 508"/>
                <a:gd name="T26" fmla="*/ 104 w 506"/>
                <a:gd name="T27" fmla="*/ 490 h 508"/>
                <a:gd name="T28" fmla="*/ 113 w 506"/>
                <a:gd name="T29" fmla="*/ 485 h 508"/>
                <a:gd name="T30" fmla="*/ 304 w 506"/>
                <a:gd name="T31" fmla="*/ 294 h 508"/>
                <a:gd name="T32" fmla="*/ 360 w 506"/>
                <a:gd name="T33" fmla="*/ 293 h 508"/>
                <a:gd name="T34" fmla="*/ 362 w 506"/>
                <a:gd name="T35" fmla="*/ 238 h 508"/>
                <a:gd name="T36" fmla="*/ 486 w 506"/>
                <a:gd name="T37" fmla="*/ 113 h 508"/>
                <a:gd name="T38" fmla="*/ 506 w 506"/>
                <a:gd name="T39" fmla="*/ 66 h 508"/>
                <a:gd name="T40" fmla="*/ 92 w 506"/>
                <a:gd name="T41" fmla="*/ 457 h 508"/>
                <a:gd name="T42" fmla="*/ 39 w 506"/>
                <a:gd name="T43" fmla="*/ 468 h 508"/>
                <a:gd name="T44" fmla="*/ 47 w 506"/>
                <a:gd name="T45" fmla="*/ 411 h 508"/>
                <a:gd name="T46" fmla="*/ 234 w 506"/>
                <a:gd name="T47" fmla="*/ 224 h 508"/>
                <a:gd name="T48" fmla="*/ 279 w 506"/>
                <a:gd name="T49" fmla="*/ 270 h 508"/>
                <a:gd name="T50" fmla="*/ 92 w 506"/>
                <a:gd name="T51" fmla="*/ 45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508">
                  <a:moveTo>
                    <a:pt x="506" y="66"/>
                  </a:moveTo>
                  <a:cubicBezTo>
                    <a:pt x="506" y="49"/>
                    <a:pt x="499" y="32"/>
                    <a:pt x="486" y="20"/>
                  </a:cubicBezTo>
                  <a:cubicBezTo>
                    <a:pt x="474" y="7"/>
                    <a:pt x="457" y="0"/>
                    <a:pt x="440" y="0"/>
                  </a:cubicBezTo>
                  <a:cubicBezTo>
                    <a:pt x="422" y="0"/>
                    <a:pt x="405" y="7"/>
                    <a:pt x="393" y="20"/>
                  </a:cubicBezTo>
                  <a:cubicBezTo>
                    <a:pt x="269" y="144"/>
                    <a:pt x="269" y="144"/>
                    <a:pt x="269" y="144"/>
                  </a:cubicBezTo>
                  <a:cubicBezTo>
                    <a:pt x="253" y="128"/>
                    <a:pt x="228" y="129"/>
                    <a:pt x="212" y="145"/>
                  </a:cubicBezTo>
                  <a:cubicBezTo>
                    <a:pt x="198" y="160"/>
                    <a:pt x="197" y="183"/>
                    <a:pt x="210" y="199"/>
                  </a:cubicBezTo>
                  <a:cubicBezTo>
                    <a:pt x="19" y="391"/>
                    <a:pt x="19" y="391"/>
                    <a:pt x="19" y="391"/>
                  </a:cubicBezTo>
                  <a:cubicBezTo>
                    <a:pt x="16" y="393"/>
                    <a:pt x="14" y="397"/>
                    <a:pt x="14" y="400"/>
                  </a:cubicBezTo>
                  <a:cubicBezTo>
                    <a:pt x="1" y="488"/>
                    <a:pt x="1" y="488"/>
                    <a:pt x="1" y="488"/>
                  </a:cubicBezTo>
                  <a:cubicBezTo>
                    <a:pt x="0" y="493"/>
                    <a:pt x="2" y="499"/>
                    <a:pt x="6" y="503"/>
                  </a:cubicBezTo>
                  <a:cubicBezTo>
                    <a:pt x="9" y="506"/>
                    <a:pt x="13" y="508"/>
                    <a:pt x="18" y="508"/>
                  </a:cubicBezTo>
                  <a:cubicBezTo>
                    <a:pt x="19" y="508"/>
                    <a:pt x="20" y="508"/>
                    <a:pt x="21" y="507"/>
                  </a:cubicBezTo>
                  <a:cubicBezTo>
                    <a:pt x="104" y="490"/>
                    <a:pt x="104" y="490"/>
                    <a:pt x="104" y="490"/>
                  </a:cubicBezTo>
                  <a:cubicBezTo>
                    <a:pt x="108" y="489"/>
                    <a:pt x="111" y="487"/>
                    <a:pt x="113" y="485"/>
                  </a:cubicBezTo>
                  <a:cubicBezTo>
                    <a:pt x="304" y="294"/>
                    <a:pt x="304" y="294"/>
                    <a:pt x="304" y="294"/>
                  </a:cubicBezTo>
                  <a:cubicBezTo>
                    <a:pt x="320" y="310"/>
                    <a:pt x="345" y="309"/>
                    <a:pt x="360" y="293"/>
                  </a:cubicBezTo>
                  <a:cubicBezTo>
                    <a:pt x="375" y="278"/>
                    <a:pt x="376" y="254"/>
                    <a:pt x="362" y="238"/>
                  </a:cubicBezTo>
                  <a:cubicBezTo>
                    <a:pt x="486" y="113"/>
                    <a:pt x="486" y="113"/>
                    <a:pt x="486" y="113"/>
                  </a:cubicBezTo>
                  <a:cubicBezTo>
                    <a:pt x="499" y="101"/>
                    <a:pt x="506" y="84"/>
                    <a:pt x="506" y="66"/>
                  </a:cubicBezTo>
                  <a:close/>
                  <a:moveTo>
                    <a:pt x="92" y="457"/>
                  </a:moveTo>
                  <a:cubicBezTo>
                    <a:pt x="39" y="468"/>
                    <a:pt x="39" y="468"/>
                    <a:pt x="39" y="468"/>
                  </a:cubicBezTo>
                  <a:cubicBezTo>
                    <a:pt x="47" y="411"/>
                    <a:pt x="47" y="411"/>
                    <a:pt x="47" y="411"/>
                  </a:cubicBezTo>
                  <a:cubicBezTo>
                    <a:pt x="234" y="224"/>
                    <a:pt x="234" y="224"/>
                    <a:pt x="234" y="224"/>
                  </a:cubicBezTo>
                  <a:cubicBezTo>
                    <a:pt x="279" y="270"/>
                    <a:pt x="279" y="270"/>
                    <a:pt x="279" y="270"/>
                  </a:cubicBezTo>
                  <a:lnTo>
                    <a:pt x="92" y="4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26" name="Group 230"/>
          <p:cNvGrpSpPr/>
          <p:nvPr/>
        </p:nvGrpSpPr>
        <p:grpSpPr>
          <a:xfrm>
            <a:off x="9299575" y="4377199"/>
            <a:ext cx="535517" cy="535517"/>
            <a:chOff x="2506662" y="4675188"/>
            <a:chExt cx="401638" cy="401638"/>
          </a:xfrm>
          <a:solidFill>
            <a:schemeClr val="bg1"/>
          </a:solidFill>
        </p:grpSpPr>
        <p:sp>
          <p:nvSpPr>
            <p:cNvPr id="527" name="Freeform 332"/>
            <p:cNvSpPr/>
            <p:nvPr/>
          </p:nvSpPr>
          <p:spPr bwMode="auto">
            <a:xfrm>
              <a:off x="2787650" y="4675188"/>
              <a:ext cx="120650" cy="117475"/>
            </a:xfrm>
            <a:custGeom>
              <a:avLst/>
              <a:gdLst>
                <a:gd name="T0" fmla="*/ 150 w 161"/>
                <a:gd name="T1" fmla="*/ 111 h 158"/>
                <a:gd name="T2" fmla="*/ 50 w 161"/>
                <a:gd name="T3" fmla="*/ 11 h 158"/>
                <a:gd name="T4" fmla="*/ 11 w 161"/>
                <a:gd name="T5" fmla="*/ 11 h 158"/>
                <a:gd name="T6" fmla="*/ 11 w 161"/>
                <a:gd name="T7" fmla="*/ 50 h 158"/>
                <a:gd name="T8" fmla="*/ 111 w 161"/>
                <a:gd name="T9" fmla="*/ 150 h 158"/>
                <a:gd name="T10" fmla="*/ 131 w 161"/>
                <a:gd name="T11" fmla="*/ 158 h 158"/>
                <a:gd name="T12" fmla="*/ 150 w 161"/>
                <a:gd name="T13" fmla="*/ 150 h 158"/>
                <a:gd name="T14" fmla="*/ 150 w 161"/>
                <a:gd name="T15" fmla="*/ 111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58">
                  <a:moveTo>
                    <a:pt x="150" y="111"/>
                  </a:moveTo>
                  <a:cubicBezTo>
                    <a:pt x="50" y="11"/>
                    <a:pt x="50" y="11"/>
                    <a:pt x="50" y="11"/>
                  </a:cubicBezTo>
                  <a:cubicBezTo>
                    <a:pt x="39" y="0"/>
                    <a:pt x="22" y="0"/>
                    <a:pt x="11" y="11"/>
                  </a:cubicBezTo>
                  <a:cubicBezTo>
                    <a:pt x="0" y="22"/>
                    <a:pt x="0" y="39"/>
                    <a:pt x="11" y="50"/>
                  </a:cubicBezTo>
                  <a:cubicBezTo>
                    <a:pt x="111" y="150"/>
                    <a:pt x="111" y="150"/>
                    <a:pt x="111" y="150"/>
                  </a:cubicBezTo>
                  <a:cubicBezTo>
                    <a:pt x="117" y="156"/>
                    <a:pt x="124" y="158"/>
                    <a:pt x="131" y="158"/>
                  </a:cubicBezTo>
                  <a:cubicBezTo>
                    <a:pt x="138" y="158"/>
                    <a:pt x="145" y="156"/>
                    <a:pt x="150" y="150"/>
                  </a:cubicBezTo>
                  <a:cubicBezTo>
                    <a:pt x="161" y="140"/>
                    <a:pt x="161" y="122"/>
                    <a:pt x="150" y="1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8" name="Freeform 333"/>
            <p:cNvSpPr>
              <a:spLocks noEditPoints="1"/>
            </p:cNvSpPr>
            <p:nvPr/>
          </p:nvSpPr>
          <p:spPr bwMode="auto">
            <a:xfrm>
              <a:off x="2506662" y="4748213"/>
              <a:ext cx="328613" cy="328613"/>
            </a:xfrm>
            <a:custGeom>
              <a:avLst/>
              <a:gdLst>
                <a:gd name="T0" fmla="*/ 398 w 437"/>
                <a:gd name="T1" fmla="*/ 0 h 438"/>
                <a:gd name="T2" fmla="*/ 344 w 437"/>
                <a:gd name="T3" fmla="*/ 54 h 438"/>
                <a:gd name="T4" fmla="*/ 313 w 437"/>
                <a:gd name="T5" fmla="*/ 23 h 438"/>
                <a:gd name="T6" fmla="*/ 287 w 437"/>
                <a:gd name="T7" fmla="*/ 23 h 438"/>
                <a:gd name="T8" fmla="*/ 88 w 437"/>
                <a:gd name="T9" fmla="*/ 222 h 438"/>
                <a:gd name="T10" fmla="*/ 82 w 437"/>
                <a:gd name="T11" fmla="*/ 235 h 438"/>
                <a:gd name="T12" fmla="*/ 82 w 437"/>
                <a:gd name="T13" fmla="*/ 323 h 438"/>
                <a:gd name="T14" fmla="*/ 3 w 437"/>
                <a:gd name="T15" fmla="*/ 419 h 438"/>
                <a:gd name="T16" fmla="*/ 3 w 437"/>
                <a:gd name="T17" fmla="*/ 432 h 438"/>
                <a:gd name="T18" fmla="*/ 18 w 437"/>
                <a:gd name="T19" fmla="*/ 434 h 438"/>
                <a:gd name="T20" fmla="*/ 114 w 437"/>
                <a:gd name="T21" fmla="*/ 354 h 438"/>
                <a:gd name="T22" fmla="*/ 202 w 437"/>
                <a:gd name="T23" fmla="*/ 354 h 438"/>
                <a:gd name="T24" fmla="*/ 215 w 437"/>
                <a:gd name="T25" fmla="*/ 349 h 438"/>
                <a:gd name="T26" fmla="*/ 414 w 437"/>
                <a:gd name="T27" fmla="*/ 150 h 438"/>
                <a:gd name="T28" fmla="*/ 414 w 437"/>
                <a:gd name="T29" fmla="*/ 124 h 438"/>
                <a:gd name="T30" fmla="*/ 383 w 437"/>
                <a:gd name="T31" fmla="*/ 93 h 438"/>
                <a:gd name="T32" fmla="*/ 437 w 437"/>
                <a:gd name="T33" fmla="*/ 39 h 438"/>
                <a:gd name="T34" fmla="*/ 398 w 437"/>
                <a:gd name="T35" fmla="*/ 0 h 438"/>
                <a:gd name="T36" fmla="*/ 194 w 437"/>
                <a:gd name="T37" fmla="*/ 317 h 438"/>
                <a:gd name="T38" fmla="*/ 119 w 437"/>
                <a:gd name="T39" fmla="*/ 317 h 438"/>
                <a:gd name="T40" fmla="*/ 119 w 437"/>
                <a:gd name="T41" fmla="*/ 243 h 438"/>
                <a:gd name="T42" fmla="*/ 139 w 437"/>
                <a:gd name="T43" fmla="*/ 224 h 438"/>
                <a:gd name="T44" fmla="*/ 167 w 437"/>
                <a:gd name="T45" fmla="*/ 252 h 438"/>
                <a:gd name="T46" fmla="*/ 173 w 437"/>
                <a:gd name="T47" fmla="*/ 255 h 438"/>
                <a:gd name="T48" fmla="*/ 180 w 437"/>
                <a:gd name="T49" fmla="*/ 252 h 438"/>
                <a:gd name="T50" fmla="*/ 180 w 437"/>
                <a:gd name="T51" fmla="*/ 239 h 438"/>
                <a:gd name="T52" fmla="*/ 152 w 437"/>
                <a:gd name="T53" fmla="*/ 211 h 438"/>
                <a:gd name="T54" fmla="*/ 179 w 437"/>
                <a:gd name="T55" fmla="*/ 183 h 438"/>
                <a:gd name="T56" fmla="*/ 189 w 437"/>
                <a:gd name="T57" fmla="*/ 193 h 438"/>
                <a:gd name="T58" fmla="*/ 196 w 437"/>
                <a:gd name="T59" fmla="*/ 196 h 438"/>
                <a:gd name="T60" fmla="*/ 202 w 437"/>
                <a:gd name="T61" fmla="*/ 193 h 438"/>
                <a:gd name="T62" fmla="*/ 202 w 437"/>
                <a:gd name="T63" fmla="*/ 180 h 438"/>
                <a:gd name="T64" fmla="*/ 192 w 437"/>
                <a:gd name="T65" fmla="*/ 170 h 438"/>
                <a:gd name="T66" fmla="*/ 220 w 437"/>
                <a:gd name="T67" fmla="*/ 142 h 438"/>
                <a:gd name="T68" fmla="*/ 248 w 437"/>
                <a:gd name="T69" fmla="*/ 171 h 438"/>
                <a:gd name="T70" fmla="*/ 255 w 437"/>
                <a:gd name="T71" fmla="*/ 173 h 438"/>
                <a:gd name="T72" fmla="*/ 261 w 437"/>
                <a:gd name="T73" fmla="*/ 171 h 438"/>
                <a:gd name="T74" fmla="*/ 261 w 437"/>
                <a:gd name="T75" fmla="*/ 158 h 438"/>
                <a:gd name="T76" fmla="*/ 233 w 437"/>
                <a:gd name="T77" fmla="*/ 129 h 438"/>
                <a:gd name="T78" fmla="*/ 261 w 437"/>
                <a:gd name="T79" fmla="*/ 102 h 438"/>
                <a:gd name="T80" fmla="*/ 270 w 437"/>
                <a:gd name="T81" fmla="*/ 112 h 438"/>
                <a:gd name="T82" fmla="*/ 277 w 437"/>
                <a:gd name="T83" fmla="*/ 114 h 438"/>
                <a:gd name="T84" fmla="*/ 283 w 437"/>
                <a:gd name="T85" fmla="*/ 112 h 438"/>
                <a:gd name="T86" fmla="*/ 283 w 437"/>
                <a:gd name="T87" fmla="*/ 99 h 438"/>
                <a:gd name="T88" fmla="*/ 274 w 437"/>
                <a:gd name="T89" fmla="*/ 89 h 438"/>
                <a:gd name="T90" fmla="*/ 300 w 437"/>
                <a:gd name="T91" fmla="*/ 62 h 438"/>
                <a:gd name="T92" fmla="*/ 375 w 437"/>
                <a:gd name="T93" fmla="*/ 137 h 438"/>
                <a:gd name="T94" fmla="*/ 194 w 437"/>
                <a:gd name="T95" fmla="*/ 31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7" h="438">
                  <a:moveTo>
                    <a:pt x="398" y="0"/>
                  </a:moveTo>
                  <a:cubicBezTo>
                    <a:pt x="344" y="54"/>
                    <a:pt x="344" y="54"/>
                    <a:pt x="344" y="54"/>
                  </a:cubicBezTo>
                  <a:cubicBezTo>
                    <a:pt x="313" y="23"/>
                    <a:pt x="313" y="23"/>
                    <a:pt x="313" y="23"/>
                  </a:cubicBezTo>
                  <a:cubicBezTo>
                    <a:pt x="306" y="16"/>
                    <a:pt x="295" y="16"/>
                    <a:pt x="287" y="23"/>
                  </a:cubicBezTo>
                  <a:cubicBezTo>
                    <a:pt x="88" y="222"/>
                    <a:pt x="88" y="222"/>
                    <a:pt x="88" y="222"/>
                  </a:cubicBezTo>
                  <a:cubicBezTo>
                    <a:pt x="84" y="226"/>
                    <a:pt x="82" y="230"/>
                    <a:pt x="82" y="235"/>
                  </a:cubicBezTo>
                  <a:cubicBezTo>
                    <a:pt x="82" y="323"/>
                    <a:pt x="82" y="323"/>
                    <a:pt x="82" y="323"/>
                  </a:cubicBezTo>
                  <a:cubicBezTo>
                    <a:pt x="3" y="419"/>
                    <a:pt x="3" y="419"/>
                    <a:pt x="3" y="419"/>
                  </a:cubicBezTo>
                  <a:cubicBezTo>
                    <a:pt x="0" y="423"/>
                    <a:pt x="0" y="428"/>
                    <a:pt x="3" y="432"/>
                  </a:cubicBezTo>
                  <a:cubicBezTo>
                    <a:pt x="7" y="437"/>
                    <a:pt x="14" y="438"/>
                    <a:pt x="18" y="434"/>
                  </a:cubicBezTo>
                  <a:cubicBezTo>
                    <a:pt x="114" y="354"/>
                    <a:pt x="114" y="354"/>
                    <a:pt x="114" y="354"/>
                  </a:cubicBezTo>
                  <a:cubicBezTo>
                    <a:pt x="202" y="354"/>
                    <a:pt x="202" y="354"/>
                    <a:pt x="202" y="354"/>
                  </a:cubicBezTo>
                  <a:cubicBezTo>
                    <a:pt x="207" y="354"/>
                    <a:pt x="211" y="352"/>
                    <a:pt x="215" y="349"/>
                  </a:cubicBezTo>
                  <a:cubicBezTo>
                    <a:pt x="414" y="150"/>
                    <a:pt x="414" y="150"/>
                    <a:pt x="414" y="150"/>
                  </a:cubicBezTo>
                  <a:cubicBezTo>
                    <a:pt x="421" y="142"/>
                    <a:pt x="421" y="131"/>
                    <a:pt x="414" y="124"/>
                  </a:cubicBezTo>
                  <a:cubicBezTo>
                    <a:pt x="383" y="93"/>
                    <a:pt x="383" y="93"/>
                    <a:pt x="383" y="93"/>
                  </a:cubicBezTo>
                  <a:cubicBezTo>
                    <a:pt x="437" y="39"/>
                    <a:pt x="437" y="39"/>
                    <a:pt x="437" y="39"/>
                  </a:cubicBezTo>
                  <a:lnTo>
                    <a:pt x="398" y="0"/>
                  </a:lnTo>
                  <a:close/>
                  <a:moveTo>
                    <a:pt x="194" y="317"/>
                  </a:moveTo>
                  <a:cubicBezTo>
                    <a:pt x="119" y="317"/>
                    <a:pt x="119" y="317"/>
                    <a:pt x="119" y="317"/>
                  </a:cubicBezTo>
                  <a:cubicBezTo>
                    <a:pt x="119" y="243"/>
                    <a:pt x="119" y="243"/>
                    <a:pt x="119" y="243"/>
                  </a:cubicBezTo>
                  <a:cubicBezTo>
                    <a:pt x="139" y="224"/>
                    <a:pt x="139" y="224"/>
                    <a:pt x="139" y="224"/>
                  </a:cubicBezTo>
                  <a:cubicBezTo>
                    <a:pt x="167" y="252"/>
                    <a:pt x="167" y="252"/>
                    <a:pt x="167" y="252"/>
                  </a:cubicBezTo>
                  <a:cubicBezTo>
                    <a:pt x="169" y="254"/>
                    <a:pt x="171" y="255"/>
                    <a:pt x="173" y="255"/>
                  </a:cubicBezTo>
                  <a:cubicBezTo>
                    <a:pt x="176" y="255"/>
                    <a:pt x="178" y="254"/>
                    <a:pt x="180" y="252"/>
                  </a:cubicBezTo>
                  <a:cubicBezTo>
                    <a:pt x="184" y="248"/>
                    <a:pt x="184" y="243"/>
                    <a:pt x="180" y="239"/>
                  </a:cubicBezTo>
                  <a:cubicBezTo>
                    <a:pt x="152" y="211"/>
                    <a:pt x="152" y="211"/>
                    <a:pt x="152" y="211"/>
                  </a:cubicBezTo>
                  <a:cubicBezTo>
                    <a:pt x="179" y="183"/>
                    <a:pt x="179" y="183"/>
                    <a:pt x="179" y="183"/>
                  </a:cubicBezTo>
                  <a:cubicBezTo>
                    <a:pt x="189" y="193"/>
                    <a:pt x="189" y="193"/>
                    <a:pt x="189" y="193"/>
                  </a:cubicBezTo>
                  <a:cubicBezTo>
                    <a:pt x="191" y="195"/>
                    <a:pt x="193" y="196"/>
                    <a:pt x="196" y="196"/>
                  </a:cubicBezTo>
                  <a:cubicBezTo>
                    <a:pt x="198" y="196"/>
                    <a:pt x="200" y="195"/>
                    <a:pt x="202" y="193"/>
                  </a:cubicBezTo>
                  <a:cubicBezTo>
                    <a:pt x="206" y="189"/>
                    <a:pt x="206" y="183"/>
                    <a:pt x="202" y="180"/>
                  </a:cubicBezTo>
                  <a:cubicBezTo>
                    <a:pt x="192" y="170"/>
                    <a:pt x="192" y="170"/>
                    <a:pt x="192" y="170"/>
                  </a:cubicBezTo>
                  <a:cubicBezTo>
                    <a:pt x="220" y="142"/>
                    <a:pt x="220" y="142"/>
                    <a:pt x="220" y="142"/>
                  </a:cubicBezTo>
                  <a:cubicBezTo>
                    <a:pt x="248" y="171"/>
                    <a:pt x="248" y="171"/>
                    <a:pt x="248" y="171"/>
                  </a:cubicBezTo>
                  <a:cubicBezTo>
                    <a:pt x="250" y="173"/>
                    <a:pt x="252" y="173"/>
                    <a:pt x="255" y="173"/>
                  </a:cubicBezTo>
                  <a:cubicBezTo>
                    <a:pt x="257" y="173"/>
                    <a:pt x="259" y="173"/>
                    <a:pt x="261" y="171"/>
                  </a:cubicBezTo>
                  <a:cubicBezTo>
                    <a:pt x="265" y="167"/>
                    <a:pt x="265" y="161"/>
                    <a:pt x="261" y="158"/>
                  </a:cubicBezTo>
                  <a:cubicBezTo>
                    <a:pt x="233" y="129"/>
                    <a:pt x="233" y="129"/>
                    <a:pt x="233" y="129"/>
                  </a:cubicBezTo>
                  <a:cubicBezTo>
                    <a:pt x="261" y="102"/>
                    <a:pt x="261" y="102"/>
                    <a:pt x="261" y="102"/>
                  </a:cubicBezTo>
                  <a:cubicBezTo>
                    <a:pt x="270" y="112"/>
                    <a:pt x="270" y="112"/>
                    <a:pt x="270" y="112"/>
                  </a:cubicBezTo>
                  <a:cubicBezTo>
                    <a:pt x="272" y="113"/>
                    <a:pt x="274" y="114"/>
                    <a:pt x="277" y="114"/>
                  </a:cubicBezTo>
                  <a:cubicBezTo>
                    <a:pt x="279" y="114"/>
                    <a:pt x="281" y="113"/>
                    <a:pt x="283" y="112"/>
                  </a:cubicBezTo>
                  <a:cubicBezTo>
                    <a:pt x="287" y="108"/>
                    <a:pt x="287" y="102"/>
                    <a:pt x="283" y="99"/>
                  </a:cubicBezTo>
                  <a:cubicBezTo>
                    <a:pt x="274" y="89"/>
                    <a:pt x="274" y="89"/>
                    <a:pt x="274" y="89"/>
                  </a:cubicBezTo>
                  <a:cubicBezTo>
                    <a:pt x="300" y="62"/>
                    <a:pt x="300" y="62"/>
                    <a:pt x="300" y="62"/>
                  </a:cubicBezTo>
                  <a:cubicBezTo>
                    <a:pt x="375" y="137"/>
                    <a:pt x="375" y="137"/>
                    <a:pt x="375" y="137"/>
                  </a:cubicBezTo>
                  <a:lnTo>
                    <a:pt x="194" y="3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9" name="Freeform 334"/>
            <p:cNvSpPr/>
            <p:nvPr/>
          </p:nvSpPr>
          <p:spPr bwMode="auto">
            <a:xfrm>
              <a:off x="2638425" y="4843463"/>
              <a:ext cx="134938" cy="134938"/>
            </a:xfrm>
            <a:custGeom>
              <a:avLst/>
              <a:gdLst>
                <a:gd name="T0" fmla="*/ 4 w 180"/>
                <a:gd name="T1" fmla="*/ 176 h 179"/>
                <a:gd name="T2" fmla="*/ 10 w 180"/>
                <a:gd name="T3" fmla="*/ 179 h 179"/>
                <a:gd name="T4" fmla="*/ 16 w 180"/>
                <a:gd name="T5" fmla="*/ 176 h 179"/>
                <a:gd name="T6" fmla="*/ 177 w 180"/>
                <a:gd name="T7" fmla="*/ 15 h 179"/>
                <a:gd name="T8" fmla="*/ 177 w 180"/>
                <a:gd name="T9" fmla="*/ 3 h 179"/>
                <a:gd name="T10" fmla="*/ 165 w 180"/>
                <a:gd name="T11" fmla="*/ 3 h 179"/>
                <a:gd name="T12" fmla="*/ 4 w 180"/>
                <a:gd name="T13" fmla="*/ 164 h 179"/>
                <a:gd name="T14" fmla="*/ 4 w 180"/>
                <a:gd name="T15" fmla="*/ 176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9">
                  <a:moveTo>
                    <a:pt x="4" y="176"/>
                  </a:moveTo>
                  <a:cubicBezTo>
                    <a:pt x="5" y="178"/>
                    <a:pt x="7" y="179"/>
                    <a:pt x="10" y="179"/>
                  </a:cubicBezTo>
                  <a:cubicBezTo>
                    <a:pt x="12" y="179"/>
                    <a:pt x="14" y="178"/>
                    <a:pt x="16" y="176"/>
                  </a:cubicBezTo>
                  <a:cubicBezTo>
                    <a:pt x="177" y="15"/>
                    <a:pt x="177" y="15"/>
                    <a:pt x="177" y="15"/>
                  </a:cubicBezTo>
                  <a:cubicBezTo>
                    <a:pt x="180" y="12"/>
                    <a:pt x="180" y="6"/>
                    <a:pt x="177" y="3"/>
                  </a:cubicBezTo>
                  <a:cubicBezTo>
                    <a:pt x="173" y="0"/>
                    <a:pt x="168" y="0"/>
                    <a:pt x="165" y="3"/>
                  </a:cubicBezTo>
                  <a:cubicBezTo>
                    <a:pt x="4" y="164"/>
                    <a:pt x="4" y="164"/>
                    <a:pt x="4" y="164"/>
                  </a:cubicBezTo>
                  <a:cubicBezTo>
                    <a:pt x="0" y="167"/>
                    <a:pt x="0" y="173"/>
                    <a:pt x="4" y="1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0" name="Group 234"/>
          <p:cNvGrpSpPr/>
          <p:nvPr/>
        </p:nvGrpSpPr>
        <p:grpSpPr>
          <a:xfrm>
            <a:off x="8362654" y="4336180"/>
            <a:ext cx="486833" cy="533400"/>
            <a:chOff x="1693862" y="4675188"/>
            <a:chExt cx="365125" cy="400050"/>
          </a:xfrm>
          <a:solidFill>
            <a:schemeClr val="bg1"/>
          </a:solidFill>
        </p:grpSpPr>
        <p:sp>
          <p:nvSpPr>
            <p:cNvPr id="531" name="Freeform 335"/>
            <p:cNvSpPr/>
            <p:nvPr/>
          </p:nvSpPr>
          <p:spPr bwMode="auto">
            <a:xfrm>
              <a:off x="1811337" y="4675188"/>
              <a:ext cx="130175" cy="130175"/>
            </a:xfrm>
            <a:custGeom>
              <a:avLst/>
              <a:gdLst>
                <a:gd name="T0" fmla="*/ 92 w 174"/>
                <a:gd name="T1" fmla="*/ 171 h 173"/>
                <a:gd name="T2" fmla="*/ 171 w 174"/>
                <a:gd name="T3" fmla="*/ 82 h 173"/>
                <a:gd name="T4" fmla="*/ 82 w 174"/>
                <a:gd name="T5" fmla="*/ 3 h 173"/>
                <a:gd name="T6" fmla="*/ 3 w 174"/>
                <a:gd name="T7" fmla="*/ 92 h 173"/>
                <a:gd name="T8" fmla="*/ 92 w 174"/>
                <a:gd name="T9" fmla="*/ 171 h 173"/>
              </a:gdLst>
              <a:ahLst/>
              <a:cxnLst>
                <a:cxn ang="0">
                  <a:pos x="T0" y="T1"/>
                </a:cxn>
                <a:cxn ang="0">
                  <a:pos x="T2" y="T3"/>
                </a:cxn>
                <a:cxn ang="0">
                  <a:pos x="T4" y="T5"/>
                </a:cxn>
                <a:cxn ang="0">
                  <a:pos x="T6" y="T7"/>
                </a:cxn>
                <a:cxn ang="0">
                  <a:pos x="T8" y="T9"/>
                </a:cxn>
              </a:cxnLst>
              <a:rect l="0" t="0" r="r" b="b"/>
              <a:pathLst>
                <a:path w="174" h="173">
                  <a:moveTo>
                    <a:pt x="92" y="171"/>
                  </a:moveTo>
                  <a:cubicBezTo>
                    <a:pt x="138" y="168"/>
                    <a:pt x="174" y="128"/>
                    <a:pt x="171" y="82"/>
                  </a:cubicBezTo>
                  <a:cubicBezTo>
                    <a:pt x="168" y="36"/>
                    <a:pt x="128" y="0"/>
                    <a:pt x="82" y="3"/>
                  </a:cubicBezTo>
                  <a:cubicBezTo>
                    <a:pt x="36" y="6"/>
                    <a:pt x="0" y="46"/>
                    <a:pt x="3" y="92"/>
                  </a:cubicBezTo>
                  <a:cubicBezTo>
                    <a:pt x="6" y="138"/>
                    <a:pt x="46" y="173"/>
                    <a:pt x="92" y="17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2" name="Freeform 336"/>
            <p:cNvSpPr/>
            <p:nvPr/>
          </p:nvSpPr>
          <p:spPr bwMode="auto">
            <a:xfrm>
              <a:off x="1693862" y="4826000"/>
              <a:ext cx="365125" cy="249238"/>
            </a:xfrm>
            <a:custGeom>
              <a:avLst/>
              <a:gdLst>
                <a:gd name="T0" fmla="*/ 457 w 486"/>
                <a:gd name="T1" fmla="*/ 129 h 331"/>
                <a:gd name="T2" fmla="*/ 254 w 486"/>
                <a:gd name="T3" fmla="*/ 0 h 331"/>
                <a:gd name="T4" fmla="*/ 254 w 486"/>
                <a:gd name="T5" fmla="*/ 106 h 331"/>
                <a:gd name="T6" fmla="*/ 254 w 486"/>
                <a:gd name="T7" fmla="*/ 107 h 331"/>
                <a:gd name="T8" fmla="*/ 257 w 486"/>
                <a:gd name="T9" fmla="*/ 108 h 331"/>
                <a:gd name="T10" fmla="*/ 263 w 486"/>
                <a:gd name="T11" fmla="*/ 110 h 331"/>
                <a:gd name="T12" fmla="*/ 276 w 486"/>
                <a:gd name="T13" fmla="*/ 66 h 331"/>
                <a:gd name="T14" fmla="*/ 346 w 486"/>
                <a:gd name="T15" fmla="*/ 234 h 331"/>
                <a:gd name="T16" fmla="*/ 279 w 486"/>
                <a:gd name="T17" fmla="*/ 212 h 331"/>
                <a:gd name="T18" fmla="*/ 267 w 486"/>
                <a:gd name="T19" fmla="*/ 185 h 331"/>
                <a:gd name="T20" fmla="*/ 264 w 486"/>
                <a:gd name="T21" fmla="*/ 137 h 331"/>
                <a:gd name="T22" fmla="*/ 262 w 486"/>
                <a:gd name="T23" fmla="*/ 136 h 331"/>
                <a:gd name="T24" fmla="*/ 222 w 486"/>
                <a:gd name="T25" fmla="*/ 136 h 331"/>
                <a:gd name="T26" fmla="*/ 219 w 486"/>
                <a:gd name="T27" fmla="*/ 185 h 331"/>
                <a:gd name="T28" fmla="*/ 207 w 486"/>
                <a:gd name="T29" fmla="*/ 212 h 331"/>
                <a:gd name="T30" fmla="*/ 140 w 486"/>
                <a:gd name="T31" fmla="*/ 234 h 331"/>
                <a:gd name="T32" fmla="*/ 210 w 486"/>
                <a:gd name="T33" fmla="*/ 66 h 331"/>
                <a:gd name="T34" fmla="*/ 223 w 486"/>
                <a:gd name="T35" fmla="*/ 110 h 331"/>
                <a:gd name="T36" fmla="*/ 229 w 486"/>
                <a:gd name="T37" fmla="*/ 108 h 331"/>
                <a:gd name="T38" fmla="*/ 231 w 486"/>
                <a:gd name="T39" fmla="*/ 107 h 331"/>
                <a:gd name="T40" fmla="*/ 231 w 486"/>
                <a:gd name="T41" fmla="*/ 106 h 331"/>
                <a:gd name="T42" fmla="*/ 231 w 486"/>
                <a:gd name="T43" fmla="*/ 104 h 331"/>
                <a:gd name="T44" fmla="*/ 231 w 486"/>
                <a:gd name="T45" fmla="*/ 0 h 331"/>
                <a:gd name="T46" fmla="*/ 29 w 486"/>
                <a:gd name="T47" fmla="*/ 129 h 331"/>
                <a:gd name="T48" fmla="*/ 0 w 486"/>
                <a:gd name="T49" fmla="*/ 331 h 331"/>
                <a:gd name="T50" fmla="*/ 69 w 486"/>
                <a:gd name="T51" fmla="*/ 331 h 331"/>
                <a:gd name="T52" fmla="*/ 100 w 486"/>
                <a:gd name="T53" fmla="*/ 159 h 331"/>
                <a:gd name="T54" fmla="*/ 110 w 486"/>
                <a:gd name="T55" fmla="*/ 151 h 331"/>
                <a:gd name="T56" fmla="*/ 117 w 486"/>
                <a:gd name="T57" fmla="*/ 160 h 331"/>
                <a:gd name="T58" fmla="*/ 109 w 486"/>
                <a:gd name="T59" fmla="*/ 331 h 331"/>
                <a:gd name="T60" fmla="*/ 218 w 486"/>
                <a:gd name="T61" fmla="*/ 331 h 331"/>
                <a:gd name="T62" fmla="*/ 242 w 486"/>
                <a:gd name="T63" fmla="*/ 331 h 331"/>
                <a:gd name="T64" fmla="*/ 377 w 486"/>
                <a:gd name="T65" fmla="*/ 331 h 331"/>
                <a:gd name="T66" fmla="*/ 369 w 486"/>
                <a:gd name="T67" fmla="*/ 160 h 331"/>
                <a:gd name="T68" fmla="*/ 376 w 486"/>
                <a:gd name="T69" fmla="*/ 151 h 331"/>
                <a:gd name="T70" fmla="*/ 386 w 486"/>
                <a:gd name="T71" fmla="*/ 159 h 331"/>
                <a:gd name="T72" fmla="*/ 417 w 486"/>
                <a:gd name="T73" fmla="*/ 331 h 331"/>
                <a:gd name="T74" fmla="*/ 486 w 486"/>
                <a:gd name="T75" fmla="*/ 331 h 331"/>
                <a:gd name="T76" fmla="*/ 457 w 486"/>
                <a:gd name="T77" fmla="*/ 12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6" h="331">
                  <a:moveTo>
                    <a:pt x="457" y="129"/>
                  </a:moveTo>
                  <a:cubicBezTo>
                    <a:pt x="432" y="23"/>
                    <a:pt x="349" y="1"/>
                    <a:pt x="254" y="0"/>
                  </a:cubicBezTo>
                  <a:cubicBezTo>
                    <a:pt x="254" y="106"/>
                    <a:pt x="254" y="106"/>
                    <a:pt x="254" y="106"/>
                  </a:cubicBezTo>
                  <a:cubicBezTo>
                    <a:pt x="254" y="106"/>
                    <a:pt x="254" y="107"/>
                    <a:pt x="254" y="107"/>
                  </a:cubicBezTo>
                  <a:cubicBezTo>
                    <a:pt x="255" y="108"/>
                    <a:pt x="256" y="108"/>
                    <a:pt x="257" y="108"/>
                  </a:cubicBezTo>
                  <a:cubicBezTo>
                    <a:pt x="259" y="109"/>
                    <a:pt x="261" y="109"/>
                    <a:pt x="263" y="110"/>
                  </a:cubicBezTo>
                  <a:cubicBezTo>
                    <a:pt x="264" y="86"/>
                    <a:pt x="267" y="67"/>
                    <a:pt x="276" y="66"/>
                  </a:cubicBezTo>
                  <a:cubicBezTo>
                    <a:pt x="342" y="62"/>
                    <a:pt x="372" y="222"/>
                    <a:pt x="346" y="234"/>
                  </a:cubicBezTo>
                  <a:cubicBezTo>
                    <a:pt x="326" y="243"/>
                    <a:pt x="297" y="226"/>
                    <a:pt x="279" y="212"/>
                  </a:cubicBezTo>
                  <a:cubicBezTo>
                    <a:pt x="269" y="205"/>
                    <a:pt x="268" y="195"/>
                    <a:pt x="267" y="185"/>
                  </a:cubicBezTo>
                  <a:cubicBezTo>
                    <a:pt x="266" y="173"/>
                    <a:pt x="264" y="155"/>
                    <a:pt x="264" y="137"/>
                  </a:cubicBezTo>
                  <a:cubicBezTo>
                    <a:pt x="263" y="137"/>
                    <a:pt x="263" y="136"/>
                    <a:pt x="262" y="136"/>
                  </a:cubicBezTo>
                  <a:cubicBezTo>
                    <a:pt x="249" y="131"/>
                    <a:pt x="235" y="131"/>
                    <a:pt x="222" y="136"/>
                  </a:cubicBezTo>
                  <a:cubicBezTo>
                    <a:pt x="222" y="154"/>
                    <a:pt x="220" y="173"/>
                    <a:pt x="219" y="185"/>
                  </a:cubicBezTo>
                  <a:cubicBezTo>
                    <a:pt x="218" y="195"/>
                    <a:pt x="217" y="205"/>
                    <a:pt x="207" y="212"/>
                  </a:cubicBezTo>
                  <a:cubicBezTo>
                    <a:pt x="189" y="226"/>
                    <a:pt x="160" y="243"/>
                    <a:pt x="140" y="234"/>
                  </a:cubicBezTo>
                  <a:cubicBezTo>
                    <a:pt x="114" y="222"/>
                    <a:pt x="144" y="62"/>
                    <a:pt x="210" y="66"/>
                  </a:cubicBezTo>
                  <a:cubicBezTo>
                    <a:pt x="219" y="67"/>
                    <a:pt x="222" y="86"/>
                    <a:pt x="223" y="110"/>
                  </a:cubicBezTo>
                  <a:cubicBezTo>
                    <a:pt x="225" y="109"/>
                    <a:pt x="227" y="108"/>
                    <a:pt x="229" y="108"/>
                  </a:cubicBezTo>
                  <a:cubicBezTo>
                    <a:pt x="230" y="108"/>
                    <a:pt x="231" y="108"/>
                    <a:pt x="231" y="107"/>
                  </a:cubicBezTo>
                  <a:cubicBezTo>
                    <a:pt x="231" y="107"/>
                    <a:pt x="231" y="106"/>
                    <a:pt x="231" y="106"/>
                  </a:cubicBezTo>
                  <a:cubicBezTo>
                    <a:pt x="231" y="104"/>
                    <a:pt x="231" y="104"/>
                    <a:pt x="231" y="104"/>
                  </a:cubicBezTo>
                  <a:cubicBezTo>
                    <a:pt x="231" y="0"/>
                    <a:pt x="231" y="0"/>
                    <a:pt x="231" y="0"/>
                  </a:cubicBezTo>
                  <a:cubicBezTo>
                    <a:pt x="136" y="1"/>
                    <a:pt x="54" y="23"/>
                    <a:pt x="29" y="129"/>
                  </a:cubicBezTo>
                  <a:cubicBezTo>
                    <a:pt x="0" y="331"/>
                    <a:pt x="0" y="331"/>
                    <a:pt x="0" y="331"/>
                  </a:cubicBezTo>
                  <a:cubicBezTo>
                    <a:pt x="69" y="331"/>
                    <a:pt x="69" y="331"/>
                    <a:pt x="69" y="331"/>
                  </a:cubicBezTo>
                  <a:cubicBezTo>
                    <a:pt x="100" y="159"/>
                    <a:pt x="100" y="159"/>
                    <a:pt x="100" y="159"/>
                  </a:cubicBezTo>
                  <a:cubicBezTo>
                    <a:pt x="102" y="154"/>
                    <a:pt x="105" y="151"/>
                    <a:pt x="110" y="151"/>
                  </a:cubicBezTo>
                  <a:cubicBezTo>
                    <a:pt x="114" y="152"/>
                    <a:pt x="118" y="154"/>
                    <a:pt x="117" y="160"/>
                  </a:cubicBezTo>
                  <a:cubicBezTo>
                    <a:pt x="109" y="331"/>
                    <a:pt x="109" y="331"/>
                    <a:pt x="109" y="331"/>
                  </a:cubicBezTo>
                  <a:cubicBezTo>
                    <a:pt x="218" y="331"/>
                    <a:pt x="218" y="331"/>
                    <a:pt x="218" y="331"/>
                  </a:cubicBezTo>
                  <a:cubicBezTo>
                    <a:pt x="242" y="331"/>
                    <a:pt x="242" y="331"/>
                    <a:pt x="242" y="331"/>
                  </a:cubicBezTo>
                  <a:cubicBezTo>
                    <a:pt x="377" y="331"/>
                    <a:pt x="377" y="331"/>
                    <a:pt x="377" y="331"/>
                  </a:cubicBezTo>
                  <a:cubicBezTo>
                    <a:pt x="369" y="160"/>
                    <a:pt x="369" y="160"/>
                    <a:pt x="369" y="160"/>
                  </a:cubicBezTo>
                  <a:cubicBezTo>
                    <a:pt x="368" y="154"/>
                    <a:pt x="372" y="152"/>
                    <a:pt x="376" y="151"/>
                  </a:cubicBezTo>
                  <a:cubicBezTo>
                    <a:pt x="381" y="151"/>
                    <a:pt x="384" y="154"/>
                    <a:pt x="386" y="159"/>
                  </a:cubicBezTo>
                  <a:cubicBezTo>
                    <a:pt x="417" y="331"/>
                    <a:pt x="417" y="331"/>
                    <a:pt x="417" y="331"/>
                  </a:cubicBezTo>
                  <a:cubicBezTo>
                    <a:pt x="486" y="331"/>
                    <a:pt x="486" y="331"/>
                    <a:pt x="486" y="331"/>
                  </a:cubicBezTo>
                  <a:lnTo>
                    <a:pt x="457" y="12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3" name="Group 237"/>
          <p:cNvGrpSpPr/>
          <p:nvPr/>
        </p:nvGrpSpPr>
        <p:grpSpPr>
          <a:xfrm>
            <a:off x="7409327" y="4297003"/>
            <a:ext cx="450851" cy="582084"/>
            <a:chOff x="879475" y="4657725"/>
            <a:chExt cx="338138" cy="436563"/>
          </a:xfrm>
          <a:solidFill>
            <a:schemeClr val="bg1"/>
          </a:solidFill>
        </p:grpSpPr>
        <p:sp>
          <p:nvSpPr>
            <p:cNvPr id="534" name="Oval 337"/>
            <p:cNvSpPr>
              <a:spLocks noChangeArrowheads="1"/>
            </p:cNvSpPr>
            <p:nvPr/>
          </p:nvSpPr>
          <p:spPr bwMode="auto">
            <a:xfrm>
              <a:off x="984250" y="4657725"/>
              <a:ext cx="74613" cy="746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5" name="Freeform 338"/>
            <p:cNvSpPr>
              <a:spLocks noEditPoints="1"/>
            </p:cNvSpPr>
            <p:nvPr/>
          </p:nvSpPr>
          <p:spPr bwMode="auto">
            <a:xfrm>
              <a:off x="879475" y="4738688"/>
              <a:ext cx="338138" cy="355600"/>
            </a:xfrm>
            <a:custGeom>
              <a:avLst/>
              <a:gdLst>
                <a:gd name="T0" fmla="*/ 444 w 450"/>
                <a:gd name="T1" fmla="*/ 439 h 474"/>
                <a:gd name="T2" fmla="*/ 398 w 450"/>
                <a:gd name="T3" fmla="*/ 261 h 474"/>
                <a:gd name="T4" fmla="*/ 344 w 450"/>
                <a:gd name="T5" fmla="*/ 217 h 474"/>
                <a:gd name="T6" fmla="*/ 229 w 450"/>
                <a:gd name="T7" fmla="*/ 205 h 474"/>
                <a:gd name="T8" fmla="*/ 226 w 450"/>
                <a:gd name="T9" fmla="*/ 159 h 474"/>
                <a:gd name="T10" fmla="*/ 333 w 450"/>
                <a:gd name="T11" fmla="*/ 160 h 474"/>
                <a:gd name="T12" fmla="*/ 333 w 450"/>
                <a:gd name="T13" fmla="*/ 125 h 474"/>
                <a:gd name="T14" fmla="*/ 222 w 450"/>
                <a:gd name="T15" fmla="*/ 116 h 474"/>
                <a:gd name="T16" fmla="*/ 218 w 450"/>
                <a:gd name="T17" fmla="*/ 63 h 474"/>
                <a:gd name="T18" fmla="*/ 181 w 450"/>
                <a:gd name="T19" fmla="*/ 14 h 474"/>
                <a:gd name="T20" fmla="*/ 147 w 450"/>
                <a:gd name="T21" fmla="*/ 62 h 474"/>
                <a:gd name="T22" fmla="*/ 147 w 450"/>
                <a:gd name="T23" fmla="*/ 124 h 474"/>
                <a:gd name="T24" fmla="*/ 0 w 450"/>
                <a:gd name="T25" fmla="*/ 298 h 474"/>
                <a:gd name="T26" fmla="*/ 176 w 450"/>
                <a:gd name="T27" fmla="*/ 474 h 474"/>
                <a:gd name="T28" fmla="*/ 352 w 450"/>
                <a:gd name="T29" fmla="*/ 311 h 474"/>
                <a:gd name="T30" fmla="*/ 410 w 450"/>
                <a:gd name="T31" fmla="*/ 448 h 474"/>
                <a:gd name="T32" fmla="*/ 444 w 450"/>
                <a:gd name="T33" fmla="*/ 439 h 474"/>
                <a:gd name="T34" fmla="*/ 176 w 450"/>
                <a:gd name="T35" fmla="*/ 429 h 474"/>
                <a:gd name="T36" fmla="*/ 45 w 450"/>
                <a:gd name="T37" fmla="*/ 298 h 474"/>
                <a:gd name="T38" fmla="*/ 147 w 450"/>
                <a:gd name="T39" fmla="*/ 170 h 474"/>
                <a:gd name="T40" fmla="*/ 147 w 450"/>
                <a:gd name="T41" fmla="*/ 219 h 474"/>
                <a:gd name="T42" fmla="*/ 198 w 450"/>
                <a:gd name="T43" fmla="*/ 279 h 474"/>
                <a:gd name="T44" fmla="*/ 306 w 450"/>
                <a:gd name="T45" fmla="*/ 279 h 474"/>
                <a:gd name="T46" fmla="*/ 307 w 450"/>
                <a:gd name="T47" fmla="*/ 298 h 474"/>
                <a:gd name="T48" fmla="*/ 176 w 450"/>
                <a:gd name="T49" fmla="*/ 4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474">
                  <a:moveTo>
                    <a:pt x="444" y="439"/>
                  </a:moveTo>
                  <a:cubicBezTo>
                    <a:pt x="398" y="261"/>
                    <a:pt x="398" y="261"/>
                    <a:pt x="398" y="261"/>
                  </a:cubicBezTo>
                  <a:cubicBezTo>
                    <a:pt x="391" y="236"/>
                    <a:pt x="370" y="219"/>
                    <a:pt x="344" y="217"/>
                  </a:cubicBezTo>
                  <a:cubicBezTo>
                    <a:pt x="229" y="205"/>
                    <a:pt x="229" y="205"/>
                    <a:pt x="229" y="205"/>
                  </a:cubicBezTo>
                  <a:cubicBezTo>
                    <a:pt x="226" y="159"/>
                    <a:pt x="226" y="159"/>
                    <a:pt x="226" y="159"/>
                  </a:cubicBezTo>
                  <a:cubicBezTo>
                    <a:pt x="333" y="160"/>
                    <a:pt x="333" y="160"/>
                    <a:pt x="333" y="160"/>
                  </a:cubicBezTo>
                  <a:cubicBezTo>
                    <a:pt x="356" y="160"/>
                    <a:pt x="356" y="127"/>
                    <a:pt x="333" y="125"/>
                  </a:cubicBezTo>
                  <a:cubicBezTo>
                    <a:pt x="222" y="116"/>
                    <a:pt x="222" y="116"/>
                    <a:pt x="222" y="116"/>
                  </a:cubicBezTo>
                  <a:cubicBezTo>
                    <a:pt x="218" y="63"/>
                    <a:pt x="218" y="63"/>
                    <a:pt x="218" y="63"/>
                  </a:cubicBezTo>
                  <a:cubicBezTo>
                    <a:pt x="216" y="39"/>
                    <a:pt x="201" y="23"/>
                    <a:pt x="181" y="14"/>
                  </a:cubicBezTo>
                  <a:cubicBezTo>
                    <a:pt x="148" y="0"/>
                    <a:pt x="147" y="29"/>
                    <a:pt x="147" y="62"/>
                  </a:cubicBezTo>
                  <a:cubicBezTo>
                    <a:pt x="147" y="124"/>
                    <a:pt x="147" y="124"/>
                    <a:pt x="147" y="124"/>
                  </a:cubicBezTo>
                  <a:cubicBezTo>
                    <a:pt x="63" y="138"/>
                    <a:pt x="0" y="211"/>
                    <a:pt x="0" y="298"/>
                  </a:cubicBezTo>
                  <a:cubicBezTo>
                    <a:pt x="0" y="395"/>
                    <a:pt x="79" y="474"/>
                    <a:pt x="176" y="474"/>
                  </a:cubicBezTo>
                  <a:cubicBezTo>
                    <a:pt x="269" y="474"/>
                    <a:pt x="345" y="402"/>
                    <a:pt x="352" y="311"/>
                  </a:cubicBezTo>
                  <a:cubicBezTo>
                    <a:pt x="410" y="448"/>
                    <a:pt x="410" y="448"/>
                    <a:pt x="410" y="448"/>
                  </a:cubicBezTo>
                  <a:cubicBezTo>
                    <a:pt x="419" y="469"/>
                    <a:pt x="450" y="462"/>
                    <a:pt x="444" y="439"/>
                  </a:cubicBezTo>
                  <a:close/>
                  <a:moveTo>
                    <a:pt x="176" y="429"/>
                  </a:moveTo>
                  <a:cubicBezTo>
                    <a:pt x="104" y="429"/>
                    <a:pt x="45" y="370"/>
                    <a:pt x="45" y="298"/>
                  </a:cubicBezTo>
                  <a:cubicBezTo>
                    <a:pt x="45" y="236"/>
                    <a:pt x="89" y="183"/>
                    <a:pt x="147" y="170"/>
                  </a:cubicBezTo>
                  <a:cubicBezTo>
                    <a:pt x="147" y="219"/>
                    <a:pt x="147" y="219"/>
                    <a:pt x="147" y="219"/>
                  </a:cubicBezTo>
                  <a:cubicBezTo>
                    <a:pt x="147" y="251"/>
                    <a:pt x="164" y="280"/>
                    <a:pt x="198" y="279"/>
                  </a:cubicBezTo>
                  <a:cubicBezTo>
                    <a:pt x="306" y="279"/>
                    <a:pt x="306" y="279"/>
                    <a:pt x="306" y="279"/>
                  </a:cubicBezTo>
                  <a:cubicBezTo>
                    <a:pt x="307" y="285"/>
                    <a:pt x="307" y="291"/>
                    <a:pt x="307" y="298"/>
                  </a:cubicBezTo>
                  <a:cubicBezTo>
                    <a:pt x="307" y="370"/>
                    <a:pt x="248" y="429"/>
                    <a:pt x="176" y="4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6" name="Group 240"/>
          <p:cNvGrpSpPr/>
          <p:nvPr/>
        </p:nvGrpSpPr>
        <p:grpSpPr>
          <a:xfrm>
            <a:off x="11374480" y="5316408"/>
            <a:ext cx="228600" cy="577851"/>
            <a:chOff x="131762" y="4659313"/>
            <a:chExt cx="171450" cy="433388"/>
          </a:xfrm>
          <a:solidFill>
            <a:schemeClr val="bg1"/>
          </a:solidFill>
        </p:grpSpPr>
        <p:sp>
          <p:nvSpPr>
            <p:cNvPr id="537" name="Freeform 339"/>
            <p:cNvSpPr>
              <a:spLocks noEditPoints="1"/>
            </p:cNvSpPr>
            <p:nvPr/>
          </p:nvSpPr>
          <p:spPr bwMode="auto">
            <a:xfrm>
              <a:off x="131762" y="4659313"/>
              <a:ext cx="171450" cy="433388"/>
            </a:xfrm>
            <a:custGeom>
              <a:avLst/>
              <a:gdLst>
                <a:gd name="T0" fmla="*/ 182 w 228"/>
                <a:gd name="T1" fmla="*/ 374 h 578"/>
                <a:gd name="T2" fmla="*/ 182 w 228"/>
                <a:gd name="T3" fmla="*/ 37 h 578"/>
                <a:gd name="T4" fmla="*/ 146 w 228"/>
                <a:gd name="T5" fmla="*/ 0 h 578"/>
                <a:gd name="T6" fmla="*/ 82 w 228"/>
                <a:gd name="T7" fmla="*/ 0 h 578"/>
                <a:gd name="T8" fmla="*/ 46 w 228"/>
                <a:gd name="T9" fmla="*/ 37 h 578"/>
                <a:gd name="T10" fmla="*/ 46 w 228"/>
                <a:gd name="T11" fmla="*/ 374 h 578"/>
                <a:gd name="T12" fmla="*/ 0 w 228"/>
                <a:gd name="T13" fmla="*/ 464 h 578"/>
                <a:gd name="T14" fmla="*/ 114 w 228"/>
                <a:gd name="T15" fmla="*/ 578 h 578"/>
                <a:gd name="T16" fmla="*/ 228 w 228"/>
                <a:gd name="T17" fmla="*/ 464 h 578"/>
                <a:gd name="T18" fmla="*/ 182 w 228"/>
                <a:gd name="T19" fmla="*/ 374 h 578"/>
                <a:gd name="T20" fmla="*/ 114 w 228"/>
                <a:gd name="T21" fmla="*/ 542 h 578"/>
                <a:gd name="T22" fmla="*/ 36 w 228"/>
                <a:gd name="T23" fmla="*/ 464 h 578"/>
                <a:gd name="T24" fmla="*/ 73 w 228"/>
                <a:gd name="T25" fmla="*/ 398 h 578"/>
                <a:gd name="T26" fmla="*/ 81 w 228"/>
                <a:gd name="T27" fmla="*/ 393 h 578"/>
                <a:gd name="T28" fmla="*/ 81 w 228"/>
                <a:gd name="T29" fmla="*/ 37 h 578"/>
                <a:gd name="T30" fmla="*/ 82 w 228"/>
                <a:gd name="T31" fmla="*/ 36 h 578"/>
                <a:gd name="T32" fmla="*/ 146 w 228"/>
                <a:gd name="T33" fmla="*/ 36 h 578"/>
                <a:gd name="T34" fmla="*/ 147 w 228"/>
                <a:gd name="T35" fmla="*/ 37 h 578"/>
                <a:gd name="T36" fmla="*/ 147 w 228"/>
                <a:gd name="T37" fmla="*/ 393 h 578"/>
                <a:gd name="T38" fmla="*/ 155 w 228"/>
                <a:gd name="T39" fmla="*/ 398 h 578"/>
                <a:gd name="T40" fmla="*/ 192 w 228"/>
                <a:gd name="T41" fmla="*/ 464 h 578"/>
                <a:gd name="T42" fmla="*/ 114 w 228"/>
                <a:gd name="T43" fmla="*/ 54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578">
                  <a:moveTo>
                    <a:pt x="182" y="374"/>
                  </a:moveTo>
                  <a:cubicBezTo>
                    <a:pt x="182" y="37"/>
                    <a:pt x="182" y="37"/>
                    <a:pt x="182" y="37"/>
                  </a:cubicBezTo>
                  <a:cubicBezTo>
                    <a:pt x="182" y="16"/>
                    <a:pt x="166" y="0"/>
                    <a:pt x="146" y="0"/>
                  </a:cubicBezTo>
                  <a:cubicBezTo>
                    <a:pt x="82" y="0"/>
                    <a:pt x="82" y="0"/>
                    <a:pt x="82" y="0"/>
                  </a:cubicBezTo>
                  <a:cubicBezTo>
                    <a:pt x="62" y="0"/>
                    <a:pt x="46" y="16"/>
                    <a:pt x="46" y="37"/>
                  </a:cubicBezTo>
                  <a:cubicBezTo>
                    <a:pt x="46" y="374"/>
                    <a:pt x="46" y="374"/>
                    <a:pt x="46" y="374"/>
                  </a:cubicBezTo>
                  <a:cubicBezTo>
                    <a:pt x="17" y="396"/>
                    <a:pt x="0" y="429"/>
                    <a:pt x="0" y="464"/>
                  </a:cubicBezTo>
                  <a:cubicBezTo>
                    <a:pt x="0" y="527"/>
                    <a:pt x="51" y="578"/>
                    <a:pt x="114" y="578"/>
                  </a:cubicBezTo>
                  <a:cubicBezTo>
                    <a:pt x="177" y="578"/>
                    <a:pt x="228" y="527"/>
                    <a:pt x="228" y="464"/>
                  </a:cubicBezTo>
                  <a:cubicBezTo>
                    <a:pt x="228" y="429"/>
                    <a:pt x="211" y="396"/>
                    <a:pt x="182" y="374"/>
                  </a:cubicBezTo>
                  <a:close/>
                  <a:moveTo>
                    <a:pt x="114" y="542"/>
                  </a:moveTo>
                  <a:cubicBezTo>
                    <a:pt x="71" y="542"/>
                    <a:pt x="36" y="507"/>
                    <a:pt x="36" y="464"/>
                  </a:cubicBezTo>
                  <a:cubicBezTo>
                    <a:pt x="36" y="438"/>
                    <a:pt x="50" y="413"/>
                    <a:pt x="73" y="398"/>
                  </a:cubicBezTo>
                  <a:cubicBezTo>
                    <a:pt x="81" y="393"/>
                    <a:pt x="81" y="393"/>
                    <a:pt x="81" y="393"/>
                  </a:cubicBezTo>
                  <a:cubicBezTo>
                    <a:pt x="81" y="37"/>
                    <a:pt x="81" y="37"/>
                    <a:pt x="81" y="37"/>
                  </a:cubicBezTo>
                  <a:cubicBezTo>
                    <a:pt x="81" y="36"/>
                    <a:pt x="82" y="36"/>
                    <a:pt x="82" y="36"/>
                  </a:cubicBezTo>
                  <a:cubicBezTo>
                    <a:pt x="146" y="36"/>
                    <a:pt x="146" y="36"/>
                    <a:pt x="146" y="36"/>
                  </a:cubicBezTo>
                  <a:cubicBezTo>
                    <a:pt x="146" y="36"/>
                    <a:pt x="147" y="36"/>
                    <a:pt x="147" y="37"/>
                  </a:cubicBezTo>
                  <a:cubicBezTo>
                    <a:pt x="147" y="393"/>
                    <a:pt x="147" y="393"/>
                    <a:pt x="147" y="393"/>
                  </a:cubicBezTo>
                  <a:cubicBezTo>
                    <a:pt x="155" y="398"/>
                    <a:pt x="155" y="398"/>
                    <a:pt x="155" y="398"/>
                  </a:cubicBezTo>
                  <a:cubicBezTo>
                    <a:pt x="178" y="413"/>
                    <a:pt x="192" y="438"/>
                    <a:pt x="192" y="464"/>
                  </a:cubicBezTo>
                  <a:cubicBezTo>
                    <a:pt x="192" y="507"/>
                    <a:pt x="157" y="542"/>
                    <a:pt x="114" y="54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8" name="Freeform 340"/>
            <p:cNvSpPr/>
            <p:nvPr/>
          </p:nvSpPr>
          <p:spPr bwMode="auto">
            <a:xfrm>
              <a:off x="171450" y="4802188"/>
              <a:ext cx="92075" cy="252413"/>
            </a:xfrm>
            <a:custGeom>
              <a:avLst/>
              <a:gdLst>
                <a:gd name="T0" fmla="*/ 93 w 122"/>
                <a:gd name="T1" fmla="*/ 223 h 336"/>
                <a:gd name="T2" fmla="*/ 77 w 122"/>
                <a:gd name="T3" fmla="*/ 213 h 336"/>
                <a:gd name="T4" fmla="*/ 77 w 122"/>
                <a:gd name="T5" fmla="*/ 0 h 336"/>
                <a:gd name="T6" fmla="*/ 45 w 122"/>
                <a:gd name="T7" fmla="*/ 0 h 336"/>
                <a:gd name="T8" fmla="*/ 45 w 122"/>
                <a:gd name="T9" fmla="*/ 213 h 336"/>
                <a:gd name="T10" fmla="*/ 29 w 122"/>
                <a:gd name="T11" fmla="*/ 223 h 336"/>
                <a:gd name="T12" fmla="*/ 0 w 122"/>
                <a:gd name="T13" fmla="*/ 275 h 336"/>
                <a:gd name="T14" fmla="*/ 61 w 122"/>
                <a:gd name="T15" fmla="*/ 336 h 336"/>
                <a:gd name="T16" fmla="*/ 122 w 122"/>
                <a:gd name="T17" fmla="*/ 275 h 336"/>
                <a:gd name="T18" fmla="*/ 93 w 122"/>
                <a:gd name="T19" fmla="*/ 22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36">
                  <a:moveTo>
                    <a:pt x="93" y="223"/>
                  </a:moveTo>
                  <a:cubicBezTo>
                    <a:pt x="77" y="213"/>
                    <a:pt x="77" y="213"/>
                    <a:pt x="77" y="213"/>
                  </a:cubicBezTo>
                  <a:cubicBezTo>
                    <a:pt x="77" y="0"/>
                    <a:pt x="77" y="0"/>
                    <a:pt x="77" y="0"/>
                  </a:cubicBezTo>
                  <a:cubicBezTo>
                    <a:pt x="45" y="0"/>
                    <a:pt x="45" y="0"/>
                    <a:pt x="45" y="0"/>
                  </a:cubicBezTo>
                  <a:cubicBezTo>
                    <a:pt x="45" y="213"/>
                    <a:pt x="45" y="213"/>
                    <a:pt x="45" y="213"/>
                  </a:cubicBezTo>
                  <a:cubicBezTo>
                    <a:pt x="29" y="223"/>
                    <a:pt x="29" y="223"/>
                    <a:pt x="29" y="223"/>
                  </a:cubicBezTo>
                  <a:cubicBezTo>
                    <a:pt x="11" y="235"/>
                    <a:pt x="0" y="254"/>
                    <a:pt x="0" y="275"/>
                  </a:cubicBezTo>
                  <a:cubicBezTo>
                    <a:pt x="0" y="309"/>
                    <a:pt x="27" y="336"/>
                    <a:pt x="61" y="336"/>
                  </a:cubicBezTo>
                  <a:cubicBezTo>
                    <a:pt x="95" y="336"/>
                    <a:pt x="122" y="309"/>
                    <a:pt x="122" y="275"/>
                  </a:cubicBezTo>
                  <a:cubicBezTo>
                    <a:pt x="122" y="254"/>
                    <a:pt x="112" y="235"/>
                    <a:pt x="93" y="22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9" name="Group 243"/>
          <p:cNvGrpSpPr/>
          <p:nvPr/>
        </p:nvGrpSpPr>
        <p:grpSpPr>
          <a:xfrm>
            <a:off x="7480927" y="1479524"/>
            <a:ext cx="277284" cy="524933"/>
            <a:chOff x="942975" y="5508625"/>
            <a:chExt cx="207963" cy="393700"/>
          </a:xfrm>
          <a:solidFill>
            <a:schemeClr val="bg1"/>
          </a:solidFill>
        </p:grpSpPr>
        <p:sp>
          <p:nvSpPr>
            <p:cNvPr id="540" name="Freeform 343"/>
            <p:cNvSpPr/>
            <p:nvPr/>
          </p:nvSpPr>
          <p:spPr bwMode="auto">
            <a:xfrm>
              <a:off x="974725" y="5508625"/>
              <a:ext cx="147638" cy="111125"/>
            </a:xfrm>
            <a:custGeom>
              <a:avLst/>
              <a:gdLst>
                <a:gd name="T0" fmla="*/ 23 w 195"/>
                <a:gd name="T1" fmla="*/ 146 h 146"/>
                <a:gd name="T2" fmla="*/ 176 w 195"/>
                <a:gd name="T3" fmla="*/ 146 h 146"/>
                <a:gd name="T4" fmla="*/ 195 w 195"/>
                <a:gd name="T5" fmla="*/ 134 h 146"/>
                <a:gd name="T6" fmla="*/ 195 w 195"/>
                <a:gd name="T7" fmla="*/ 60 h 146"/>
                <a:gd name="T8" fmla="*/ 195 w 195"/>
                <a:gd name="T9" fmla="*/ 57 h 146"/>
                <a:gd name="T10" fmla="*/ 195 w 195"/>
                <a:gd name="T11" fmla="*/ 55 h 146"/>
                <a:gd name="T12" fmla="*/ 195 w 195"/>
                <a:gd name="T13" fmla="*/ 55 h 146"/>
                <a:gd name="T14" fmla="*/ 104 w 195"/>
                <a:gd name="T15" fmla="*/ 2 h 146"/>
                <a:gd name="T16" fmla="*/ 1 w 195"/>
                <a:gd name="T17" fmla="*/ 55 h 146"/>
                <a:gd name="T18" fmla="*/ 1 w 195"/>
                <a:gd name="T19" fmla="*/ 55 h 146"/>
                <a:gd name="T20" fmla="*/ 0 w 195"/>
                <a:gd name="T21" fmla="*/ 55 h 146"/>
                <a:gd name="T22" fmla="*/ 0 w 195"/>
                <a:gd name="T23" fmla="*/ 57 h 146"/>
                <a:gd name="T24" fmla="*/ 0 w 195"/>
                <a:gd name="T25" fmla="*/ 59 h 146"/>
                <a:gd name="T26" fmla="*/ 0 w 195"/>
                <a:gd name="T27" fmla="*/ 135 h 146"/>
                <a:gd name="T28" fmla="*/ 23 w 195"/>
                <a:gd name="T2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6">
                  <a:moveTo>
                    <a:pt x="23" y="146"/>
                  </a:moveTo>
                  <a:cubicBezTo>
                    <a:pt x="176" y="146"/>
                    <a:pt x="176" y="146"/>
                    <a:pt x="176" y="146"/>
                  </a:cubicBezTo>
                  <a:cubicBezTo>
                    <a:pt x="188" y="146"/>
                    <a:pt x="195" y="142"/>
                    <a:pt x="195" y="134"/>
                  </a:cubicBezTo>
                  <a:cubicBezTo>
                    <a:pt x="195" y="60"/>
                    <a:pt x="195" y="60"/>
                    <a:pt x="195" y="60"/>
                  </a:cubicBezTo>
                  <a:cubicBezTo>
                    <a:pt x="195" y="59"/>
                    <a:pt x="195" y="58"/>
                    <a:pt x="195" y="57"/>
                  </a:cubicBezTo>
                  <a:cubicBezTo>
                    <a:pt x="195" y="55"/>
                    <a:pt x="195" y="55"/>
                    <a:pt x="195" y="55"/>
                  </a:cubicBezTo>
                  <a:cubicBezTo>
                    <a:pt x="195" y="55"/>
                    <a:pt x="195" y="55"/>
                    <a:pt x="195" y="55"/>
                  </a:cubicBezTo>
                  <a:cubicBezTo>
                    <a:pt x="192" y="27"/>
                    <a:pt x="153" y="4"/>
                    <a:pt x="104" y="2"/>
                  </a:cubicBezTo>
                  <a:cubicBezTo>
                    <a:pt x="50" y="0"/>
                    <a:pt x="4" y="24"/>
                    <a:pt x="1" y="55"/>
                  </a:cubicBezTo>
                  <a:cubicBezTo>
                    <a:pt x="1" y="55"/>
                    <a:pt x="1" y="55"/>
                    <a:pt x="1" y="55"/>
                  </a:cubicBezTo>
                  <a:cubicBezTo>
                    <a:pt x="0" y="55"/>
                    <a:pt x="0" y="55"/>
                    <a:pt x="0" y="55"/>
                  </a:cubicBezTo>
                  <a:cubicBezTo>
                    <a:pt x="0" y="57"/>
                    <a:pt x="0" y="57"/>
                    <a:pt x="0" y="57"/>
                  </a:cubicBezTo>
                  <a:cubicBezTo>
                    <a:pt x="0" y="59"/>
                    <a:pt x="0" y="59"/>
                    <a:pt x="0" y="59"/>
                  </a:cubicBezTo>
                  <a:cubicBezTo>
                    <a:pt x="0" y="135"/>
                    <a:pt x="0" y="135"/>
                    <a:pt x="0" y="135"/>
                  </a:cubicBezTo>
                  <a:cubicBezTo>
                    <a:pt x="0" y="145"/>
                    <a:pt x="9" y="146"/>
                    <a:pt x="23" y="14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1" name="Freeform 344"/>
            <p:cNvSpPr>
              <a:spLocks noEditPoints="1"/>
            </p:cNvSpPr>
            <p:nvPr/>
          </p:nvSpPr>
          <p:spPr bwMode="auto">
            <a:xfrm>
              <a:off x="942975" y="5607050"/>
              <a:ext cx="207963" cy="295275"/>
            </a:xfrm>
            <a:custGeom>
              <a:avLst/>
              <a:gdLst>
                <a:gd name="T0" fmla="*/ 276 w 276"/>
                <a:gd name="T1" fmla="*/ 147 h 393"/>
                <a:gd name="T2" fmla="*/ 0 w 276"/>
                <a:gd name="T3" fmla="*/ 146 h 393"/>
                <a:gd name="T4" fmla="*/ 0 w 276"/>
                <a:gd name="T5" fmla="*/ 147 h 393"/>
                <a:gd name="T6" fmla="*/ 0 w 276"/>
                <a:gd name="T7" fmla="*/ 147 h 393"/>
                <a:gd name="T8" fmla="*/ 0 w 276"/>
                <a:gd name="T9" fmla="*/ 152 h 393"/>
                <a:gd name="T10" fmla="*/ 0 w 276"/>
                <a:gd name="T11" fmla="*/ 157 h 393"/>
                <a:gd name="T12" fmla="*/ 0 w 276"/>
                <a:gd name="T13" fmla="*/ 367 h 393"/>
                <a:gd name="T14" fmla="*/ 32 w 276"/>
                <a:gd name="T15" fmla="*/ 393 h 393"/>
                <a:gd name="T16" fmla="*/ 249 w 276"/>
                <a:gd name="T17" fmla="*/ 393 h 393"/>
                <a:gd name="T18" fmla="*/ 276 w 276"/>
                <a:gd name="T19" fmla="*/ 363 h 393"/>
                <a:gd name="T20" fmla="*/ 276 w 276"/>
                <a:gd name="T21" fmla="*/ 159 h 393"/>
                <a:gd name="T22" fmla="*/ 276 w 276"/>
                <a:gd name="T23" fmla="*/ 151 h 393"/>
                <a:gd name="T24" fmla="*/ 276 w 276"/>
                <a:gd name="T25" fmla="*/ 147 h 393"/>
                <a:gd name="T26" fmla="*/ 229 w 276"/>
                <a:gd name="T27" fmla="*/ 242 h 393"/>
                <a:gd name="T28" fmla="*/ 218 w 276"/>
                <a:gd name="T29" fmla="*/ 253 h 393"/>
                <a:gd name="T30" fmla="*/ 174 w 276"/>
                <a:gd name="T31" fmla="*/ 253 h 393"/>
                <a:gd name="T32" fmla="*/ 174 w 276"/>
                <a:gd name="T33" fmla="*/ 298 h 393"/>
                <a:gd name="T34" fmla="*/ 163 w 276"/>
                <a:gd name="T35" fmla="*/ 309 h 393"/>
                <a:gd name="T36" fmla="*/ 116 w 276"/>
                <a:gd name="T37" fmla="*/ 309 h 393"/>
                <a:gd name="T38" fmla="*/ 105 w 276"/>
                <a:gd name="T39" fmla="*/ 298 h 393"/>
                <a:gd name="T40" fmla="*/ 105 w 276"/>
                <a:gd name="T41" fmla="*/ 253 h 393"/>
                <a:gd name="T42" fmla="*/ 60 w 276"/>
                <a:gd name="T43" fmla="*/ 253 h 393"/>
                <a:gd name="T44" fmla="*/ 49 w 276"/>
                <a:gd name="T45" fmla="*/ 242 h 393"/>
                <a:gd name="T46" fmla="*/ 49 w 276"/>
                <a:gd name="T47" fmla="*/ 195 h 393"/>
                <a:gd name="T48" fmla="*/ 60 w 276"/>
                <a:gd name="T49" fmla="*/ 184 h 393"/>
                <a:gd name="T50" fmla="*/ 105 w 276"/>
                <a:gd name="T51" fmla="*/ 184 h 393"/>
                <a:gd name="T52" fmla="*/ 105 w 276"/>
                <a:gd name="T53" fmla="*/ 140 h 393"/>
                <a:gd name="T54" fmla="*/ 116 w 276"/>
                <a:gd name="T55" fmla="*/ 129 h 393"/>
                <a:gd name="T56" fmla="*/ 163 w 276"/>
                <a:gd name="T57" fmla="*/ 129 h 393"/>
                <a:gd name="T58" fmla="*/ 174 w 276"/>
                <a:gd name="T59" fmla="*/ 140 h 393"/>
                <a:gd name="T60" fmla="*/ 174 w 276"/>
                <a:gd name="T61" fmla="*/ 184 h 393"/>
                <a:gd name="T62" fmla="*/ 218 w 276"/>
                <a:gd name="T63" fmla="*/ 184 h 393"/>
                <a:gd name="T64" fmla="*/ 229 w 276"/>
                <a:gd name="T65" fmla="*/ 195 h 393"/>
                <a:gd name="T66" fmla="*/ 229 w 276"/>
                <a:gd name="T67" fmla="*/ 24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93">
                  <a:moveTo>
                    <a:pt x="276" y="147"/>
                  </a:moveTo>
                  <a:cubicBezTo>
                    <a:pt x="269" y="2"/>
                    <a:pt x="13" y="0"/>
                    <a:pt x="0" y="146"/>
                  </a:cubicBezTo>
                  <a:cubicBezTo>
                    <a:pt x="0" y="147"/>
                    <a:pt x="0" y="147"/>
                    <a:pt x="0" y="147"/>
                  </a:cubicBezTo>
                  <a:cubicBezTo>
                    <a:pt x="0" y="147"/>
                    <a:pt x="0" y="147"/>
                    <a:pt x="0" y="147"/>
                  </a:cubicBezTo>
                  <a:cubicBezTo>
                    <a:pt x="0" y="152"/>
                    <a:pt x="0" y="152"/>
                    <a:pt x="0" y="152"/>
                  </a:cubicBezTo>
                  <a:cubicBezTo>
                    <a:pt x="0" y="157"/>
                    <a:pt x="0" y="157"/>
                    <a:pt x="0" y="157"/>
                  </a:cubicBezTo>
                  <a:cubicBezTo>
                    <a:pt x="0" y="367"/>
                    <a:pt x="0" y="367"/>
                    <a:pt x="0" y="367"/>
                  </a:cubicBezTo>
                  <a:cubicBezTo>
                    <a:pt x="0" y="390"/>
                    <a:pt x="13" y="393"/>
                    <a:pt x="32" y="393"/>
                  </a:cubicBezTo>
                  <a:cubicBezTo>
                    <a:pt x="249" y="393"/>
                    <a:pt x="249" y="393"/>
                    <a:pt x="249" y="393"/>
                  </a:cubicBezTo>
                  <a:cubicBezTo>
                    <a:pt x="266" y="393"/>
                    <a:pt x="276" y="384"/>
                    <a:pt x="276" y="363"/>
                  </a:cubicBezTo>
                  <a:cubicBezTo>
                    <a:pt x="276" y="159"/>
                    <a:pt x="276" y="159"/>
                    <a:pt x="276" y="159"/>
                  </a:cubicBezTo>
                  <a:cubicBezTo>
                    <a:pt x="276" y="156"/>
                    <a:pt x="276" y="153"/>
                    <a:pt x="276" y="151"/>
                  </a:cubicBezTo>
                  <a:cubicBezTo>
                    <a:pt x="276" y="147"/>
                    <a:pt x="276" y="147"/>
                    <a:pt x="276" y="147"/>
                  </a:cubicBezTo>
                  <a:close/>
                  <a:moveTo>
                    <a:pt x="229" y="242"/>
                  </a:moveTo>
                  <a:cubicBezTo>
                    <a:pt x="229" y="248"/>
                    <a:pt x="224" y="253"/>
                    <a:pt x="218" y="253"/>
                  </a:cubicBezTo>
                  <a:cubicBezTo>
                    <a:pt x="174" y="253"/>
                    <a:pt x="174" y="253"/>
                    <a:pt x="174" y="253"/>
                  </a:cubicBezTo>
                  <a:cubicBezTo>
                    <a:pt x="174" y="298"/>
                    <a:pt x="174" y="298"/>
                    <a:pt x="174" y="298"/>
                  </a:cubicBezTo>
                  <a:cubicBezTo>
                    <a:pt x="174" y="304"/>
                    <a:pt x="169" y="309"/>
                    <a:pt x="163" y="309"/>
                  </a:cubicBezTo>
                  <a:cubicBezTo>
                    <a:pt x="116" y="309"/>
                    <a:pt x="116" y="309"/>
                    <a:pt x="116" y="309"/>
                  </a:cubicBezTo>
                  <a:cubicBezTo>
                    <a:pt x="110" y="309"/>
                    <a:pt x="105" y="304"/>
                    <a:pt x="105" y="298"/>
                  </a:cubicBezTo>
                  <a:cubicBezTo>
                    <a:pt x="105" y="253"/>
                    <a:pt x="105" y="253"/>
                    <a:pt x="105" y="253"/>
                  </a:cubicBezTo>
                  <a:cubicBezTo>
                    <a:pt x="60" y="253"/>
                    <a:pt x="60" y="253"/>
                    <a:pt x="60" y="253"/>
                  </a:cubicBezTo>
                  <a:cubicBezTo>
                    <a:pt x="54" y="253"/>
                    <a:pt x="49" y="248"/>
                    <a:pt x="49" y="242"/>
                  </a:cubicBezTo>
                  <a:cubicBezTo>
                    <a:pt x="49" y="195"/>
                    <a:pt x="49" y="195"/>
                    <a:pt x="49" y="195"/>
                  </a:cubicBezTo>
                  <a:cubicBezTo>
                    <a:pt x="49" y="189"/>
                    <a:pt x="54" y="184"/>
                    <a:pt x="60" y="184"/>
                  </a:cubicBezTo>
                  <a:cubicBezTo>
                    <a:pt x="105" y="184"/>
                    <a:pt x="105" y="184"/>
                    <a:pt x="105" y="184"/>
                  </a:cubicBezTo>
                  <a:cubicBezTo>
                    <a:pt x="105" y="140"/>
                    <a:pt x="105" y="140"/>
                    <a:pt x="105" y="140"/>
                  </a:cubicBezTo>
                  <a:cubicBezTo>
                    <a:pt x="105" y="134"/>
                    <a:pt x="110" y="129"/>
                    <a:pt x="116" y="129"/>
                  </a:cubicBezTo>
                  <a:cubicBezTo>
                    <a:pt x="163" y="129"/>
                    <a:pt x="163" y="129"/>
                    <a:pt x="163" y="129"/>
                  </a:cubicBezTo>
                  <a:cubicBezTo>
                    <a:pt x="169" y="129"/>
                    <a:pt x="174" y="134"/>
                    <a:pt x="174" y="140"/>
                  </a:cubicBezTo>
                  <a:cubicBezTo>
                    <a:pt x="174" y="184"/>
                    <a:pt x="174" y="184"/>
                    <a:pt x="174" y="184"/>
                  </a:cubicBezTo>
                  <a:cubicBezTo>
                    <a:pt x="218" y="184"/>
                    <a:pt x="218" y="184"/>
                    <a:pt x="218" y="184"/>
                  </a:cubicBezTo>
                  <a:cubicBezTo>
                    <a:pt x="224" y="184"/>
                    <a:pt x="229" y="189"/>
                    <a:pt x="229" y="195"/>
                  </a:cubicBezTo>
                  <a:lnTo>
                    <a:pt x="229" y="24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42" name="Group 246"/>
          <p:cNvGrpSpPr/>
          <p:nvPr/>
        </p:nvGrpSpPr>
        <p:grpSpPr>
          <a:xfrm>
            <a:off x="7333522" y="2532747"/>
            <a:ext cx="613833" cy="522816"/>
            <a:chOff x="1635125" y="3014663"/>
            <a:chExt cx="460375" cy="392112"/>
          </a:xfrm>
          <a:solidFill>
            <a:schemeClr val="bg1"/>
          </a:solidFill>
        </p:grpSpPr>
        <p:sp>
          <p:nvSpPr>
            <p:cNvPr id="543" name="Freeform 348"/>
            <p:cNvSpPr/>
            <p:nvPr/>
          </p:nvSpPr>
          <p:spPr bwMode="auto">
            <a:xfrm>
              <a:off x="1635125" y="3014663"/>
              <a:ext cx="460375" cy="238125"/>
            </a:xfrm>
            <a:custGeom>
              <a:avLst/>
              <a:gdLst>
                <a:gd name="T0" fmla="*/ 159 w 613"/>
                <a:gd name="T1" fmla="*/ 254 h 316"/>
                <a:gd name="T2" fmla="*/ 203 w 613"/>
                <a:gd name="T3" fmla="*/ 148 h 316"/>
                <a:gd name="T4" fmla="*/ 222 w 613"/>
                <a:gd name="T5" fmla="*/ 136 h 316"/>
                <a:gd name="T6" fmla="*/ 240 w 613"/>
                <a:gd name="T7" fmla="*/ 149 h 316"/>
                <a:gd name="T8" fmla="*/ 306 w 613"/>
                <a:gd name="T9" fmla="*/ 316 h 316"/>
                <a:gd name="T10" fmla="*/ 372 w 613"/>
                <a:gd name="T11" fmla="*/ 149 h 316"/>
                <a:gd name="T12" fmla="*/ 391 w 613"/>
                <a:gd name="T13" fmla="*/ 136 h 316"/>
                <a:gd name="T14" fmla="*/ 391 w 613"/>
                <a:gd name="T15" fmla="*/ 136 h 316"/>
                <a:gd name="T16" fmla="*/ 409 w 613"/>
                <a:gd name="T17" fmla="*/ 148 h 316"/>
                <a:gd name="T18" fmla="*/ 452 w 613"/>
                <a:gd name="T19" fmla="*/ 254 h 316"/>
                <a:gd name="T20" fmla="*/ 583 w 613"/>
                <a:gd name="T21" fmla="*/ 254 h 316"/>
                <a:gd name="T22" fmla="*/ 613 w 613"/>
                <a:gd name="T23" fmla="*/ 161 h 316"/>
                <a:gd name="T24" fmla="*/ 566 w 613"/>
                <a:gd name="T25" fmla="*/ 47 h 316"/>
                <a:gd name="T26" fmla="*/ 453 w 613"/>
                <a:gd name="T27" fmla="*/ 0 h 316"/>
                <a:gd name="T28" fmla="*/ 339 w 613"/>
                <a:gd name="T29" fmla="*/ 47 h 316"/>
                <a:gd name="T30" fmla="*/ 307 w 613"/>
                <a:gd name="T31" fmla="*/ 80 h 316"/>
                <a:gd name="T32" fmla="*/ 273 w 613"/>
                <a:gd name="T33" fmla="*/ 46 h 316"/>
                <a:gd name="T34" fmla="*/ 160 w 613"/>
                <a:gd name="T35" fmla="*/ 0 h 316"/>
                <a:gd name="T36" fmla="*/ 47 w 613"/>
                <a:gd name="T37" fmla="*/ 47 h 316"/>
                <a:gd name="T38" fmla="*/ 0 w 613"/>
                <a:gd name="T39" fmla="*/ 160 h 316"/>
                <a:gd name="T40" fmla="*/ 30 w 613"/>
                <a:gd name="T41" fmla="*/ 254 h 316"/>
                <a:gd name="T42" fmla="*/ 159 w 613"/>
                <a:gd name="T43" fmla="*/ 25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16">
                  <a:moveTo>
                    <a:pt x="159" y="254"/>
                  </a:moveTo>
                  <a:cubicBezTo>
                    <a:pt x="203" y="148"/>
                    <a:pt x="203" y="148"/>
                    <a:pt x="203" y="148"/>
                  </a:cubicBezTo>
                  <a:cubicBezTo>
                    <a:pt x="207" y="141"/>
                    <a:pt x="214" y="136"/>
                    <a:pt x="222" y="136"/>
                  </a:cubicBezTo>
                  <a:cubicBezTo>
                    <a:pt x="230" y="136"/>
                    <a:pt x="237" y="141"/>
                    <a:pt x="240" y="149"/>
                  </a:cubicBezTo>
                  <a:cubicBezTo>
                    <a:pt x="306" y="316"/>
                    <a:pt x="306" y="316"/>
                    <a:pt x="306" y="316"/>
                  </a:cubicBezTo>
                  <a:cubicBezTo>
                    <a:pt x="372" y="149"/>
                    <a:pt x="372" y="149"/>
                    <a:pt x="372" y="149"/>
                  </a:cubicBezTo>
                  <a:cubicBezTo>
                    <a:pt x="375" y="141"/>
                    <a:pt x="382" y="136"/>
                    <a:pt x="391" y="136"/>
                  </a:cubicBezTo>
                  <a:cubicBezTo>
                    <a:pt x="391" y="136"/>
                    <a:pt x="391" y="136"/>
                    <a:pt x="391" y="136"/>
                  </a:cubicBezTo>
                  <a:cubicBezTo>
                    <a:pt x="399" y="136"/>
                    <a:pt x="406" y="141"/>
                    <a:pt x="409" y="148"/>
                  </a:cubicBezTo>
                  <a:cubicBezTo>
                    <a:pt x="452" y="254"/>
                    <a:pt x="452" y="254"/>
                    <a:pt x="452" y="254"/>
                  </a:cubicBezTo>
                  <a:cubicBezTo>
                    <a:pt x="583" y="254"/>
                    <a:pt x="583" y="254"/>
                    <a:pt x="583" y="254"/>
                  </a:cubicBezTo>
                  <a:cubicBezTo>
                    <a:pt x="602" y="227"/>
                    <a:pt x="613" y="195"/>
                    <a:pt x="613" y="161"/>
                  </a:cubicBezTo>
                  <a:cubicBezTo>
                    <a:pt x="613" y="118"/>
                    <a:pt x="596" y="78"/>
                    <a:pt x="566" y="47"/>
                  </a:cubicBezTo>
                  <a:cubicBezTo>
                    <a:pt x="536" y="17"/>
                    <a:pt x="495" y="0"/>
                    <a:pt x="453" y="0"/>
                  </a:cubicBezTo>
                  <a:cubicBezTo>
                    <a:pt x="410" y="0"/>
                    <a:pt x="370" y="17"/>
                    <a:pt x="339" y="47"/>
                  </a:cubicBezTo>
                  <a:cubicBezTo>
                    <a:pt x="307" y="80"/>
                    <a:pt x="307" y="80"/>
                    <a:pt x="307" y="80"/>
                  </a:cubicBezTo>
                  <a:cubicBezTo>
                    <a:pt x="273" y="46"/>
                    <a:pt x="273" y="46"/>
                    <a:pt x="273" y="46"/>
                  </a:cubicBezTo>
                  <a:cubicBezTo>
                    <a:pt x="243" y="16"/>
                    <a:pt x="203" y="0"/>
                    <a:pt x="160" y="0"/>
                  </a:cubicBezTo>
                  <a:cubicBezTo>
                    <a:pt x="117" y="0"/>
                    <a:pt x="77" y="16"/>
                    <a:pt x="47" y="47"/>
                  </a:cubicBezTo>
                  <a:cubicBezTo>
                    <a:pt x="16" y="77"/>
                    <a:pt x="0" y="117"/>
                    <a:pt x="0" y="160"/>
                  </a:cubicBezTo>
                  <a:cubicBezTo>
                    <a:pt x="0" y="194"/>
                    <a:pt x="10" y="227"/>
                    <a:pt x="30" y="254"/>
                  </a:cubicBezTo>
                  <a:lnTo>
                    <a:pt x="159" y="2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4" name="Freeform 349"/>
            <p:cNvSpPr/>
            <p:nvPr/>
          </p:nvSpPr>
          <p:spPr bwMode="auto">
            <a:xfrm>
              <a:off x="1685925" y="3171825"/>
              <a:ext cx="358775" cy="234950"/>
            </a:xfrm>
            <a:custGeom>
              <a:avLst/>
              <a:gdLst>
                <a:gd name="T0" fmla="*/ 372 w 479"/>
                <a:gd name="T1" fmla="*/ 85 h 312"/>
                <a:gd name="T2" fmla="*/ 353 w 479"/>
                <a:gd name="T3" fmla="*/ 72 h 312"/>
                <a:gd name="T4" fmla="*/ 324 w 479"/>
                <a:gd name="T5" fmla="*/ 1 h 312"/>
                <a:gd name="T6" fmla="*/ 258 w 479"/>
                <a:gd name="T7" fmla="*/ 169 h 312"/>
                <a:gd name="T8" fmla="*/ 239 w 479"/>
                <a:gd name="T9" fmla="*/ 182 h 312"/>
                <a:gd name="T10" fmla="*/ 221 w 479"/>
                <a:gd name="T11" fmla="*/ 169 h 312"/>
                <a:gd name="T12" fmla="*/ 154 w 479"/>
                <a:gd name="T13" fmla="*/ 0 h 312"/>
                <a:gd name="T14" fmla="*/ 123 w 479"/>
                <a:gd name="T15" fmla="*/ 72 h 312"/>
                <a:gd name="T16" fmla="*/ 105 w 479"/>
                <a:gd name="T17" fmla="*/ 85 h 312"/>
                <a:gd name="T18" fmla="*/ 0 w 479"/>
                <a:gd name="T19" fmla="*/ 85 h 312"/>
                <a:gd name="T20" fmla="*/ 220 w 479"/>
                <a:gd name="T21" fmla="*/ 303 h 312"/>
                <a:gd name="T22" fmla="*/ 241 w 479"/>
                <a:gd name="T23" fmla="*/ 312 h 312"/>
                <a:gd name="T24" fmla="*/ 241 w 479"/>
                <a:gd name="T25" fmla="*/ 312 h 312"/>
                <a:gd name="T26" fmla="*/ 262 w 479"/>
                <a:gd name="T27" fmla="*/ 303 h 312"/>
                <a:gd name="T28" fmla="*/ 479 w 479"/>
                <a:gd name="T29" fmla="*/ 85 h 312"/>
                <a:gd name="T30" fmla="*/ 372 w 479"/>
                <a:gd name="T31" fmla="*/ 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312">
                  <a:moveTo>
                    <a:pt x="372" y="85"/>
                  </a:moveTo>
                  <a:cubicBezTo>
                    <a:pt x="364" y="85"/>
                    <a:pt x="356" y="80"/>
                    <a:pt x="353" y="72"/>
                  </a:cubicBezTo>
                  <a:cubicBezTo>
                    <a:pt x="324" y="1"/>
                    <a:pt x="324" y="1"/>
                    <a:pt x="324" y="1"/>
                  </a:cubicBezTo>
                  <a:cubicBezTo>
                    <a:pt x="258" y="169"/>
                    <a:pt x="258" y="169"/>
                    <a:pt x="258" y="169"/>
                  </a:cubicBezTo>
                  <a:cubicBezTo>
                    <a:pt x="255" y="177"/>
                    <a:pt x="248" y="182"/>
                    <a:pt x="239" y="182"/>
                  </a:cubicBezTo>
                  <a:cubicBezTo>
                    <a:pt x="231" y="182"/>
                    <a:pt x="224" y="177"/>
                    <a:pt x="221" y="169"/>
                  </a:cubicBezTo>
                  <a:cubicBezTo>
                    <a:pt x="154" y="0"/>
                    <a:pt x="154" y="0"/>
                    <a:pt x="154" y="0"/>
                  </a:cubicBezTo>
                  <a:cubicBezTo>
                    <a:pt x="123" y="72"/>
                    <a:pt x="123" y="72"/>
                    <a:pt x="123" y="72"/>
                  </a:cubicBezTo>
                  <a:cubicBezTo>
                    <a:pt x="120" y="80"/>
                    <a:pt x="113" y="85"/>
                    <a:pt x="105" y="85"/>
                  </a:cubicBezTo>
                  <a:cubicBezTo>
                    <a:pt x="0" y="85"/>
                    <a:pt x="0" y="85"/>
                    <a:pt x="0" y="85"/>
                  </a:cubicBezTo>
                  <a:cubicBezTo>
                    <a:pt x="220" y="303"/>
                    <a:pt x="220" y="303"/>
                    <a:pt x="220" y="303"/>
                  </a:cubicBezTo>
                  <a:cubicBezTo>
                    <a:pt x="226" y="309"/>
                    <a:pt x="233" y="312"/>
                    <a:pt x="241" y="312"/>
                  </a:cubicBezTo>
                  <a:cubicBezTo>
                    <a:pt x="241" y="312"/>
                    <a:pt x="241" y="312"/>
                    <a:pt x="241" y="312"/>
                  </a:cubicBezTo>
                  <a:cubicBezTo>
                    <a:pt x="249" y="312"/>
                    <a:pt x="256" y="309"/>
                    <a:pt x="262" y="303"/>
                  </a:cubicBezTo>
                  <a:cubicBezTo>
                    <a:pt x="479" y="85"/>
                    <a:pt x="479" y="85"/>
                    <a:pt x="479" y="85"/>
                  </a:cubicBezTo>
                  <a:lnTo>
                    <a:pt x="372"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Tree>
    <p:extLst>
      <p:ext uri="{BB962C8B-B14F-4D97-AF65-F5344CB8AC3E}">
        <p14:creationId xmlns:p14="http://schemas.microsoft.com/office/powerpoint/2010/main" val="2383235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362200" y="233572"/>
            <a:ext cx="7467600" cy="64851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dirty="0" smtClean="0">
                <a:effectLst/>
                <a:latin typeface="Calibri" panose="020F0502020204030204" pitchFamily="34" charset="0"/>
              </a:rPr>
              <a:t>CONTENTS MAIN TITLE</a:t>
            </a:r>
            <a:endParaRPr lang="en-US" altLang="ko-KR" sz="3600" dirty="0">
              <a:effectLst/>
              <a:latin typeface="Calibri" panose="020F0502020204030204" pitchFamily="34" charset="0"/>
            </a:endParaRPr>
          </a:p>
        </p:txBody>
      </p:sp>
      <p:sp>
        <p:nvSpPr>
          <p:cNvPr id="5" name="Rectangle 3"/>
          <p:cNvSpPr txBox="1">
            <a:spLocks noChangeArrowheads="1"/>
          </p:cNvSpPr>
          <p:nvPr/>
        </p:nvSpPr>
        <p:spPr bwMode="auto">
          <a:xfrm>
            <a:off x="623889" y="999859"/>
            <a:ext cx="10944224" cy="294569"/>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1300" b="0">
                <a:effectLst/>
                <a:latin typeface="Calibri" panose="020F0502020204030204" pitchFamily="34" charset="0"/>
              </a:rPr>
              <a:t>Powerpoint offers word processing, outlining, drawing, graphing, and presentation management tools- all designed to be easy to use and learn</a:t>
            </a:r>
          </a:p>
        </p:txBody>
      </p:sp>
      <p:sp>
        <p:nvSpPr>
          <p:cNvPr id="6" name="椭圆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760568" y="1818255"/>
            <a:ext cx="2027340" cy="2027339"/>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7" name="椭圆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8" name="椭圆 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5000114" y="1818255"/>
            <a:ext cx="2027340" cy="2027339"/>
          </a:xfrm>
          <a:prstGeom prst="ellipse">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9" name="椭圆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379245"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
        <p:nvSpPr>
          <p:cNvPr id="10" name="椭圆 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239660" y="1818255"/>
            <a:ext cx="2027340" cy="2027339"/>
          </a:xfrm>
          <a:prstGeom prst="ellipse">
            <a:avLst/>
          </a:prstGeom>
          <a: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11" name="椭圆 1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618792"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grpSp>
        <p:nvGrpSpPr>
          <p:cNvPr id="12" name="组合 1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1663530" y="4553623"/>
            <a:ext cx="2221415" cy="1091066"/>
            <a:chOff x="2317117" y="2062784"/>
            <a:chExt cx="3997789" cy="1091066"/>
          </a:xfrm>
        </p:grpSpPr>
        <p:sp>
          <p:nvSpPr>
            <p:cNvPr id="13" name="矩形 12"/>
            <p:cNvSpPr/>
            <p:nvPr/>
          </p:nvSpPr>
          <p:spPr>
            <a:xfrm>
              <a:off x="3120987" y="2062784"/>
              <a:ext cx="2390048" cy="276999"/>
            </a:xfrm>
            <a:prstGeom prst="rect">
              <a:avLst/>
            </a:prstGeom>
          </p:spPr>
          <p:txBody>
            <a:bodyPr wrap="none">
              <a:spAutoFit/>
            </a:bodyPr>
            <a:lstStyle/>
            <a:p>
              <a:pPr algn="ctr">
                <a:defRPr/>
              </a:pPr>
              <a:r>
                <a:rPr lang="en-US" altLang="zh-CN" sz="1200" b="1">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4" name="矩形 13"/>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5" name="组合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903076" y="4553623"/>
            <a:ext cx="2221415" cy="1091066"/>
            <a:chOff x="2317117" y="2062784"/>
            <a:chExt cx="3997789" cy="1091066"/>
          </a:xfrm>
        </p:grpSpPr>
        <p:sp>
          <p:nvSpPr>
            <p:cNvPr id="16" name="矩形 15"/>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7" name="矩形 16"/>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8" name="组合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8142622" y="4553623"/>
            <a:ext cx="2221415" cy="1091066"/>
            <a:chOff x="2317117" y="2062784"/>
            <a:chExt cx="3997789" cy="1091066"/>
          </a:xfrm>
        </p:grpSpPr>
        <p:sp>
          <p:nvSpPr>
            <p:cNvPr id="19" name="矩形 18"/>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20" name="矩形 19"/>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61864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572388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878023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Tree>
    <p:extLst>
      <p:ext uri="{BB962C8B-B14F-4D97-AF65-F5344CB8AC3E}">
        <p14:creationId xmlns:p14="http://schemas.microsoft.com/office/powerpoint/2010/main" val="4119690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20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63" presetClass="path" presetSubtype="0" accel="50000" decel="50000" fill="hold" grpId="1" nodeType="withEffect">
                                  <p:stCondLst>
                                    <p:cond delay="1000"/>
                                  </p:stCondLst>
                                  <p:childTnLst>
                                    <p:animMotion origin="layout" path="M -0.04714 -0.08425 L 4.16667E-7 -4.81481E-6 " pathEditMode="relative" rAng="0" ptsTypes="AA">
                                      <p:cBhvr>
                                        <p:cTn id="18" dur="2000" fill="hold"/>
                                        <p:tgtEl>
                                          <p:spTgt spid="21"/>
                                        </p:tgtEl>
                                        <p:attrNameLst>
                                          <p:attrName>ppt_x</p:attrName>
                                          <p:attrName>ppt_y</p:attrName>
                                        </p:attrNameLst>
                                      </p:cBhvr>
                                      <p:rCtr x="2357" y="4213"/>
                                    </p:animMotion>
                                  </p:childTnLst>
                                </p:cTn>
                              </p:par>
                              <p:par>
                                <p:cTn id="19" presetID="10" presetClass="entr" presetSubtype="0" fill="hold" grpId="0" nodeType="with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63" presetClass="path" presetSubtype="0" accel="50000" decel="50000" fill="hold" grpId="1" nodeType="withEffect">
                                  <p:stCondLst>
                                    <p:cond delay="1000"/>
                                  </p:stCondLst>
                                  <p:childTnLst>
                                    <p:animMotion origin="layout" path="M -0.04714 -0.08425 L 4.16667E-7 -4.81481E-6 " pathEditMode="relative" rAng="0" ptsTypes="AA">
                                      <p:cBhvr>
                                        <p:cTn id="23" dur="2000" fill="hold"/>
                                        <p:tgtEl>
                                          <p:spTgt spid="22"/>
                                        </p:tgtEl>
                                        <p:attrNameLst>
                                          <p:attrName>ppt_x</p:attrName>
                                          <p:attrName>ppt_y</p:attrName>
                                        </p:attrNameLst>
                                      </p:cBhvr>
                                      <p:rCtr x="2357" y="4213"/>
                                    </p:animMotion>
                                  </p:childTnLst>
                                </p:cTn>
                              </p:par>
                              <p:par>
                                <p:cTn id="24" presetID="10" presetClass="entr" presetSubtype="0"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63" presetClass="path" presetSubtype="0" accel="50000" decel="50000" fill="hold" grpId="1" nodeType="withEffect">
                                  <p:stCondLst>
                                    <p:cond delay="1000"/>
                                  </p:stCondLst>
                                  <p:childTnLst>
                                    <p:animMotion origin="layout" path="M -0.04714 -0.08425 L 4.16667E-7 -4.81481E-6 " pathEditMode="relative" rAng="0" ptsTypes="AA">
                                      <p:cBhvr>
                                        <p:cTn id="28" dur="2000" fill="hold"/>
                                        <p:tgtEl>
                                          <p:spTgt spid="23"/>
                                        </p:tgtEl>
                                        <p:attrNameLst>
                                          <p:attrName>ppt_x</p:attrName>
                                          <p:attrName>ppt_y</p:attrName>
                                        </p:attrNameLst>
                                      </p:cBhvr>
                                      <p:rCtr x="2357" y="4213"/>
                                    </p:animMotion>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Effect transition="in" filter="fade">
                                      <p:cBhvr>
                                        <p:cTn id="33" dur="10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Effect transition="in" filter="fade">
                                      <p:cBhvr>
                                        <p:cTn id="38" dur="10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Effect transition="in" filter="fade">
                                      <p:cBhvr>
                                        <p:cTn id="43" dur="10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7"/>
                                        </p:tgtEl>
                                        <p:attrNameLst>
                                          <p:attrName>style.visibility</p:attrName>
                                        </p:attrNameLst>
                                      </p:cBhvr>
                                      <p:to>
                                        <p:strVal val="visible"/>
                                      </p:to>
                                    </p:set>
                                    <p:anim calcmode="lin" valueType="num">
                                      <p:cBhvr>
                                        <p:cTn id="46" dur="1000" fill="hold"/>
                                        <p:tgtEl>
                                          <p:spTgt spid="7"/>
                                        </p:tgtEl>
                                        <p:attrNameLst>
                                          <p:attrName>ppt_w</p:attrName>
                                        </p:attrNameLst>
                                      </p:cBhvr>
                                      <p:tavLst>
                                        <p:tav tm="0">
                                          <p:val>
                                            <p:fltVal val="0"/>
                                          </p:val>
                                        </p:tav>
                                        <p:tav tm="100000">
                                          <p:val>
                                            <p:strVal val="#ppt_w"/>
                                          </p:val>
                                        </p:tav>
                                      </p:tavLst>
                                    </p:anim>
                                    <p:anim calcmode="lin" valueType="num">
                                      <p:cBhvr>
                                        <p:cTn id="47" dur="1000" fill="hold"/>
                                        <p:tgtEl>
                                          <p:spTgt spid="7"/>
                                        </p:tgtEl>
                                        <p:attrNameLst>
                                          <p:attrName>ppt_h</p:attrName>
                                        </p:attrNameLst>
                                      </p:cBhvr>
                                      <p:tavLst>
                                        <p:tav tm="0">
                                          <p:val>
                                            <p:fltVal val="0"/>
                                          </p:val>
                                        </p:tav>
                                        <p:tav tm="100000">
                                          <p:val>
                                            <p:strVal val="#ppt_h"/>
                                          </p:val>
                                        </p:tav>
                                      </p:tavLst>
                                    </p:anim>
                                    <p:anim calcmode="lin" valueType="num">
                                      <p:cBhvr>
                                        <p:cTn id="48" dur="1000" fill="hold"/>
                                        <p:tgtEl>
                                          <p:spTgt spid="7"/>
                                        </p:tgtEl>
                                        <p:attrNameLst>
                                          <p:attrName>style.rotation</p:attrName>
                                        </p:attrNameLst>
                                      </p:cBhvr>
                                      <p:tavLst>
                                        <p:tav tm="0">
                                          <p:val>
                                            <p:fltVal val="360"/>
                                          </p:val>
                                        </p:tav>
                                        <p:tav tm="100000">
                                          <p:val>
                                            <p:fltVal val="0"/>
                                          </p:val>
                                        </p:tav>
                                      </p:tavLst>
                                    </p:anim>
                                    <p:animEffect transition="in" filter="fade">
                                      <p:cBhvr>
                                        <p:cTn id="49" dur="1000"/>
                                        <p:tgtEl>
                                          <p:spTgt spid="7"/>
                                        </p:tgtEl>
                                      </p:cBhvr>
                                    </p:animEffect>
                                  </p:childTnLst>
                                </p:cTn>
                              </p:par>
                              <p:par>
                                <p:cTn id="50" presetID="49" presetClass="entr" presetSubtype="0" decel="100000" fill="hold" grpId="0" nodeType="withEffect">
                                  <p:stCondLst>
                                    <p:cond delay="100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fltVal val="0"/>
                                          </p:val>
                                        </p:tav>
                                        <p:tav tm="100000">
                                          <p:val>
                                            <p:strVal val="#ppt_w"/>
                                          </p:val>
                                        </p:tav>
                                      </p:tavLst>
                                    </p:anim>
                                    <p:anim calcmode="lin" valueType="num">
                                      <p:cBhvr>
                                        <p:cTn id="53" dur="1000" fill="hold"/>
                                        <p:tgtEl>
                                          <p:spTgt spid="9"/>
                                        </p:tgtEl>
                                        <p:attrNameLst>
                                          <p:attrName>ppt_h</p:attrName>
                                        </p:attrNameLst>
                                      </p:cBhvr>
                                      <p:tavLst>
                                        <p:tav tm="0">
                                          <p:val>
                                            <p:fltVal val="0"/>
                                          </p:val>
                                        </p:tav>
                                        <p:tav tm="100000">
                                          <p:val>
                                            <p:strVal val="#ppt_h"/>
                                          </p:val>
                                        </p:tav>
                                      </p:tavLst>
                                    </p:anim>
                                    <p:anim calcmode="lin" valueType="num">
                                      <p:cBhvr>
                                        <p:cTn id="54" dur="1000" fill="hold"/>
                                        <p:tgtEl>
                                          <p:spTgt spid="9"/>
                                        </p:tgtEl>
                                        <p:attrNameLst>
                                          <p:attrName>style.rotation</p:attrName>
                                        </p:attrNameLst>
                                      </p:cBhvr>
                                      <p:tavLst>
                                        <p:tav tm="0">
                                          <p:val>
                                            <p:fltVal val="360"/>
                                          </p:val>
                                        </p:tav>
                                        <p:tav tm="100000">
                                          <p:val>
                                            <p:fltVal val="0"/>
                                          </p:val>
                                        </p:tav>
                                      </p:tavLst>
                                    </p:anim>
                                    <p:animEffect transition="in" filter="fade">
                                      <p:cBhvr>
                                        <p:cTn id="55" dur="1000"/>
                                        <p:tgtEl>
                                          <p:spTgt spid="9"/>
                                        </p:tgtEl>
                                      </p:cBhvr>
                                    </p:animEffect>
                                  </p:childTnLst>
                                </p:cTn>
                              </p:par>
                              <p:par>
                                <p:cTn id="56" presetID="49" presetClass="entr" presetSubtype="0" decel="100000" fill="hold" grpId="0" nodeType="withEffect">
                                  <p:stCondLst>
                                    <p:cond delay="100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fltVal val="0"/>
                                          </p:val>
                                        </p:tav>
                                        <p:tav tm="100000">
                                          <p:val>
                                            <p:strVal val="#ppt_w"/>
                                          </p:val>
                                        </p:tav>
                                      </p:tavLst>
                                    </p:anim>
                                    <p:anim calcmode="lin" valueType="num">
                                      <p:cBhvr>
                                        <p:cTn id="59" dur="1000" fill="hold"/>
                                        <p:tgtEl>
                                          <p:spTgt spid="11"/>
                                        </p:tgtEl>
                                        <p:attrNameLst>
                                          <p:attrName>ppt_h</p:attrName>
                                        </p:attrNameLst>
                                      </p:cBhvr>
                                      <p:tavLst>
                                        <p:tav tm="0">
                                          <p:val>
                                            <p:fltVal val="0"/>
                                          </p:val>
                                        </p:tav>
                                        <p:tav tm="100000">
                                          <p:val>
                                            <p:strVal val="#ppt_h"/>
                                          </p:val>
                                        </p:tav>
                                      </p:tavLst>
                                    </p:anim>
                                    <p:anim calcmode="lin" valueType="num">
                                      <p:cBhvr>
                                        <p:cTn id="60" dur="1000" fill="hold"/>
                                        <p:tgtEl>
                                          <p:spTgt spid="11"/>
                                        </p:tgtEl>
                                        <p:attrNameLst>
                                          <p:attrName>style.rotation</p:attrName>
                                        </p:attrNameLst>
                                      </p:cBhvr>
                                      <p:tavLst>
                                        <p:tav tm="0">
                                          <p:val>
                                            <p:fltVal val="360"/>
                                          </p:val>
                                        </p:tav>
                                        <p:tav tm="100000">
                                          <p:val>
                                            <p:fltVal val="0"/>
                                          </p:val>
                                        </p:tav>
                                      </p:tavLst>
                                    </p:anim>
                                    <p:animEffect transition="in" filter="fade">
                                      <p:cBhvr>
                                        <p:cTn id="6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1" grpId="0" animBg="1"/>
      <p:bldP spid="21" grpId="1" animBg="1"/>
      <p:bldP spid="22" grpId="0" animBg="1"/>
      <p:bldP spid="22" grpId="1" animBg="1"/>
      <p:bldP spid="23" grpId="0"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29">
            <a:extLst>
              <a:ext uri="{FF2B5EF4-FFF2-40B4-BE49-F238E27FC236}">
                <a16:creationId xmlns=""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338" y="1164109"/>
            <a:ext cx="943659" cy="943659"/>
          </a:xfrm>
          <a:prstGeom prst="rect">
            <a:avLst/>
          </a:prstGeom>
        </p:spPr>
      </p:pic>
    </p:spTree>
    <p:extLst>
      <p:ext uri="{BB962C8B-B14F-4D97-AF65-F5344CB8AC3E}">
        <p14:creationId xmlns:p14="http://schemas.microsoft.com/office/powerpoint/2010/main" val="3012397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 xmlns:a16="http://schemas.microsoft.com/office/drawing/2014/main" val="3338618088"/>
                    </a:ext>
                  </a:extLst>
                </a:gridCol>
                <a:gridCol w="2623457">
                  <a:extLst>
                    <a:ext uri="{9D8B030D-6E8A-4147-A177-3AD203B41FA5}">
                      <a16:colId xmlns="" xmlns:a16="http://schemas.microsoft.com/office/drawing/2014/main" val="2823555706"/>
                    </a:ext>
                  </a:extLst>
                </a:gridCol>
                <a:gridCol w="2623457">
                  <a:extLst>
                    <a:ext uri="{9D8B030D-6E8A-4147-A177-3AD203B41FA5}">
                      <a16:colId xmlns="" xmlns:a16="http://schemas.microsoft.com/office/drawing/2014/main" val="3002769727"/>
                    </a:ext>
                  </a:extLst>
                </a:gridCol>
                <a:gridCol w="2623457">
                  <a:extLst>
                    <a:ext uri="{9D8B030D-6E8A-4147-A177-3AD203B41FA5}">
                      <a16:colId xmlns=""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1278131017"/>
                  </a:ext>
                </a:extLst>
              </a:tr>
            </a:tbl>
          </a:graphicData>
        </a:graphic>
      </p:graphicFrame>
      <p:sp>
        <p:nvSpPr>
          <p:cNvPr id="4" name="平行四边形 3">
            <a:extLst>
              <a:ext uri="{FF2B5EF4-FFF2-40B4-BE49-F238E27FC236}">
                <a16:creationId xmlns=""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 xmlns:a16="http://schemas.microsoft.com/office/drawing/2014/main"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 xmlns:a16="http://schemas.microsoft.com/office/drawing/2014/main"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2241</TotalTime>
  <Words>3303</Words>
  <Application>Microsoft Office PowerPoint</Application>
  <PresentationFormat>自定义</PresentationFormat>
  <Paragraphs>329</Paragraphs>
  <Slides>42</Slides>
  <Notes>1</Notes>
  <HiddenSlides>0</HiddenSlides>
  <MMClips>0</MMClips>
  <ScaleCrop>false</ScaleCrop>
  <HeadingPairs>
    <vt:vector size="4" baseType="variant">
      <vt:variant>
        <vt:lpstr>主题</vt:lpstr>
      </vt:variant>
      <vt:variant>
        <vt:i4>2</vt:i4>
      </vt:variant>
      <vt:variant>
        <vt:lpstr>幻灯片标题</vt:lpstr>
      </vt:variant>
      <vt:variant>
        <vt:i4>42</vt:i4>
      </vt:variant>
    </vt:vector>
  </HeadingPairs>
  <TitlesOfParts>
    <vt:vector size="44"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283</cp:revision>
  <dcterms:created xsi:type="dcterms:W3CDTF">2018-02-06T03:06:38Z</dcterms:created>
  <dcterms:modified xsi:type="dcterms:W3CDTF">2018-11-27T07:00:15Z</dcterms:modified>
</cp:coreProperties>
</file>